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219A-D640-40E3-AA04-BBB81A10C4D8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7EA71-83C0-4D23-94BE-79EC6B777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219A-D640-40E3-AA04-BBB81A10C4D8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7EA71-83C0-4D23-94BE-79EC6B777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219A-D640-40E3-AA04-BBB81A10C4D8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7EA71-83C0-4D23-94BE-79EC6B777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219A-D640-40E3-AA04-BBB81A10C4D8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7EA71-83C0-4D23-94BE-79EC6B777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219A-D640-40E3-AA04-BBB81A10C4D8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7EA71-83C0-4D23-94BE-79EC6B777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219A-D640-40E3-AA04-BBB81A10C4D8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7EA71-83C0-4D23-94BE-79EC6B777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219A-D640-40E3-AA04-BBB81A10C4D8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7EA71-83C0-4D23-94BE-79EC6B777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219A-D640-40E3-AA04-BBB81A10C4D8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7EA71-83C0-4D23-94BE-79EC6B777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219A-D640-40E3-AA04-BBB81A10C4D8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7EA71-83C0-4D23-94BE-79EC6B777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219A-D640-40E3-AA04-BBB81A10C4D8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7EA71-83C0-4D23-94BE-79EC6B777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219A-D640-40E3-AA04-BBB81A10C4D8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7EA71-83C0-4D23-94BE-79EC6B777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F219A-D640-40E3-AA04-BBB81A10C4D8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7EA71-83C0-4D23-94BE-79EC6B777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bban Mai Maga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142853"/>
            <a:ext cx="4429156" cy="428628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Babban Mai Magani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14" y="1643050"/>
            <a:ext cx="8643966" cy="342902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tausayinmu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je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warkewa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suna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daɗin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kamarsa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Ina </a:t>
            </a:r>
            <a:r>
              <a:rPr lang="en-US" sz="1800" b="1" dirty="0" err="1" smtClean="0">
                <a:solidFill>
                  <a:srgbClr val="FF0000"/>
                </a:solidFill>
              </a:rPr>
              <a:t>sonsa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kamar</a:t>
            </a:r>
            <a:r>
              <a:rPr lang="en-US" sz="1800" b="1" dirty="0" smtClean="0">
                <a:solidFill>
                  <a:srgbClr val="FF0000"/>
                </a:solidFill>
              </a:rPr>
              <a:t> me 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Almasihu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lafiya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zunubanmu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je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roƙi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gafara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gafara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ɗauke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zunubanmu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itacen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cikin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93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Babban Mai Magani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Suna Mai Dagin Ji</dc:title>
  <dc:creator>mary</dc:creator>
  <cp:lastModifiedBy>FRONT</cp:lastModifiedBy>
  <cp:revision>12</cp:revision>
  <dcterms:created xsi:type="dcterms:W3CDTF">2022-07-15T15:10:39Z</dcterms:created>
  <dcterms:modified xsi:type="dcterms:W3CDTF">2024-08-07T15:01:51Z</dcterms:modified>
</cp:coreProperties>
</file>