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3F73-CB69-492D-91B4-5DD5600DED6A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489-4F9F-4593-8D70-F2DEE61E8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3F73-CB69-492D-91B4-5DD5600DED6A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489-4F9F-4593-8D70-F2DEE61E8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3F73-CB69-492D-91B4-5DD5600DED6A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489-4F9F-4593-8D70-F2DEE61E8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3F73-CB69-492D-91B4-5DD5600DED6A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489-4F9F-4593-8D70-F2DEE61E8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3F73-CB69-492D-91B4-5DD5600DED6A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489-4F9F-4593-8D70-F2DEE61E8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3F73-CB69-492D-91B4-5DD5600DED6A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489-4F9F-4593-8D70-F2DEE61E8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3F73-CB69-492D-91B4-5DD5600DED6A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489-4F9F-4593-8D70-F2DEE61E8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3F73-CB69-492D-91B4-5DD5600DED6A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489-4F9F-4593-8D70-F2DEE61E8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3F73-CB69-492D-91B4-5DD5600DED6A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489-4F9F-4593-8D70-F2DEE61E8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3F73-CB69-492D-91B4-5DD5600DED6A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489-4F9F-4593-8D70-F2DEE61E8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3F73-CB69-492D-91B4-5DD5600DED6A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D489-4F9F-4593-8D70-F2DEE61E8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3F73-CB69-492D-91B4-5DD5600DED6A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D489-4F9F-4593-8D70-F2DEE61E8B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sweet the name of Jesus sounds(Tune St Peter)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8534400" cy="609599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B’ Oruko Jesu Ti Dun </a:t>
            </a:r>
            <a:r>
              <a:rPr lang="pl-PL" b="1" dirty="0" smtClean="0"/>
              <a:t>To</a:t>
            </a:r>
            <a:r>
              <a:rPr lang="en-US" b="1" dirty="0" smtClean="0"/>
              <a:t>(Tune: </a:t>
            </a:r>
            <a:r>
              <a:rPr lang="en-US" b="1" dirty="0" smtClean="0"/>
              <a:t>St </a:t>
            </a:r>
            <a:r>
              <a:rPr lang="en-US" b="1" dirty="0" smtClean="0"/>
              <a:t>Peter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219200"/>
            <a:ext cx="8534400" cy="4800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B’oruko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dun to,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L’eti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banuje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lo.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tan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bale: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F’opo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ore-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Jesu, Oko mi, Ore mi,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Woli mi, Oba mi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Alufa mi, Ona, Iye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 orin iyin mi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Ailera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‘nu mi,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 yin O b’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ye;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Tit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 o ma robin 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172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B’ Oruko Jesu Ti Dun To(Tune: St Peter)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B’ Oruko Jesu Ti Dun To yorba</dc:title>
  <dc:creator>FRONT</dc:creator>
  <cp:lastModifiedBy>FRONT</cp:lastModifiedBy>
  <cp:revision>25</cp:revision>
  <dcterms:created xsi:type="dcterms:W3CDTF">2024-05-13T12:49:24Z</dcterms:created>
  <dcterms:modified xsi:type="dcterms:W3CDTF">2024-08-22T16:59:59Z</dcterms:modified>
</cp:coreProperties>
</file>