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56936-DFA3-4572-B0B4-7D57AC0CE10C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894FC-A3DD-48D9-A340-C9BE8474B7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vante, Ó Sa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142852"/>
            <a:ext cx="4000528" cy="4286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Avante</a:t>
            </a:r>
            <a:r>
              <a:rPr lang="en-US" b="1" dirty="0" smtClean="0"/>
              <a:t>, Ó </a:t>
            </a:r>
            <a:r>
              <a:rPr lang="en-US" b="1" dirty="0" smtClean="0"/>
              <a:t>Santos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5786478" cy="5429288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Avante, avante, ó crentes,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Soldados de Jesus!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Erguei seu estandarte,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Lutai por sua cruz!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contra os inimigos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grandes multidões,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excelso Comandante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Dirige os batalhões.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Avante, avante ó crentes!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Cristo pelejai!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Vesti sua armadura,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seu poder marchai!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posto sempre achados,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Velando em oração,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meio dos perigos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Seguindo o Capitão!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Avante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avante, ó crentes,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passo triunfal!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Após combate horrendo,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Virá a paz final!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Então, eternamente,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Será o vencedor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céu glorificado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Cristo, o Salvador!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111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Avante, Ó Santos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Lutai, lutai por Cristo</dc:title>
  <dc:creator>mary</dc:creator>
  <cp:lastModifiedBy>FRONT</cp:lastModifiedBy>
  <cp:revision>9</cp:revision>
  <dcterms:created xsi:type="dcterms:W3CDTF">2021-01-02T17:22:11Z</dcterms:created>
  <dcterms:modified xsi:type="dcterms:W3CDTF">2024-08-30T16:24:21Z</dcterms:modified>
</cp:coreProperties>
</file>