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6" d="100"/>
          <a:sy n="86" d="100"/>
        </p:scale>
        <p:origin x="-3168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7C0C-96EF-486D-AC6E-2FE12D0164BB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6ECE-1C71-40E6-AF27-064D770C2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7C0C-96EF-486D-AC6E-2FE12D0164BB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6ECE-1C71-40E6-AF27-064D770C2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7C0C-96EF-486D-AC6E-2FE12D0164BB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6ECE-1C71-40E6-AF27-064D770C2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7C0C-96EF-486D-AC6E-2FE12D0164BB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6ECE-1C71-40E6-AF27-064D770C2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7C0C-96EF-486D-AC6E-2FE12D0164BB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6ECE-1C71-40E6-AF27-064D770C2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7C0C-96EF-486D-AC6E-2FE12D0164BB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6ECE-1C71-40E6-AF27-064D770C2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7C0C-96EF-486D-AC6E-2FE12D0164BB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6ECE-1C71-40E6-AF27-064D770C2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7C0C-96EF-486D-AC6E-2FE12D0164BB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6ECE-1C71-40E6-AF27-064D770C2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7C0C-96EF-486D-AC6E-2FE12D0164BB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6ECE-1C71-40E6-AF27-064D770C2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7C0C-96EF-486D-AC6E-2FE12D0164BB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6ECE-1C71-40E6-AF27-064D770C2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7C0C-96EF-486D-AC6E-2FE12D0164BB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6ECE-1C71-40E6-AF27-064D770C2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47C0C-96EF-486D-AC6E-2FE12D0164BB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C6ECE-1C71-40E6-AF27-064D770C2A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Took My Sins Awa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祂除我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52400"/>
            <a:ext cx="2438400" cy="5334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祂除我罪</a:t>
            </a:r>
            <a:r>
              <a:rPr lang="ko-KR" altLang="en-US" b="1" dirty="0">
                <a:solidFill>
                  <a:schemeClr val="bg1"/>
                </a:solidFill>
              </a:rPr>
              <a:t/>
            </a:r>
            <a:br>
              <a:rPr lang="ko-KR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6477000" cy="5181600"/>
          </a:xfrm>
        </p:spPr>
        <p:txBody>
          <a:bodyPr numCol="1"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bg1"/>
                </a:solidFill>
              </a:rPr>
              <a:t>1.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我就主時心中帶著憂傷，祂除去我的罪，祂除去我的罪，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今蒙主愛使我心靈歡暢，祂除去我的罪。</a:t>
            </a:r>
          </a:p>
          <a:p>
            <a:pPr algn="l"/>
            <a:endParaRPr lang="zh-TW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祂除去我的罪，祂除去我的罪，祂使我心日日歌唱；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真快樂，祂除去我的罪，祂除去我的罪。</a:t>
            </a:r>
          </a:p>
          <a:p>
            <a:pPr algn="l"/>
            <a:endParaRPr lang="zh-TW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bg1"/>
                </a:solidFill>
              </a:rPr>
              <a:t>2.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罪惡重擔過於我所能當，祂除去我的罪，祂除去我的罪，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我到主前放下各樣憂疑，祂除去我的罪。</a:t>
            </a:r>
          </a:p>
          <a:p>
            <a:pPr algn="l"/>
            <a:endParaRPr lang="zh-TW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bg1"/>
                </a:solidFill>
              </a:rPr>
              <a:t>3.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今我知道內心不再定罪，祂除去我的罪，祂除去我的罪，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主賜給我心裏意外平安，祂除去我的罪。</a:t>
            </a:r>
          </a:p>
          <a:p>
            <a:pPr algn="l"/>
            <a:endParaRPr lang="zh-TW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bg1"/>
                </a:solidFill>
              </a:rPr>
              <a:t>4.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你若現在肯來就近救主，祂能除去你罪，祂能除去你罪，</a:t>
            </a:r>
          </a:p>
          <a:p>
            <a:pPr algn="l"/>
            <a:r>
              <a:rPr lang="zh-TW" altLang="en-US" sz="1800" b="1" dirty="0" smtClean="0">
                <a:solidFill>
                  <a:schemeClr val="bg1"/>
                </a:solidFill>
              </a:rPr>
              <a:t>並且祂能保守你常快樂，祂能除去你罪。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223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祂除我罪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祂除我罪 </dc:title>
  <dc:creator>FRONT</dc:creator>
  <cp:lastModifiedBy>FRONT</cp:lastModifiedBy>
  <cp:revision>7</cp:revision>
  <dcterms:created xsi:type="dcterms:W3CDTF">2024-06-30T23:40:46Z</dcterms:created>
  <dcterms:modified xsi:type="dcterms:W3CDTF">2024-07-01T16:27:10Z</dcterms:modified>
</cp:coreProperties>
</file>