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A2880-C0B3-4F3F-8A8A-E57D5CF23BE5}" type="datetimeFigureOut">
              <a:rPr lang="en-US" smtClean="0"/>
              <a:pPr/>
              <a:t>7/6/2024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5E1FD-AB29-43E8-98DD-F93A28BB0DD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ough your sins be as scarlet1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แม้ว่าบาปของท่านแดงก่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52401"/>
            <a:ext cx="6096000" cy="457200"/>
          </a:xfrm>
        </p:spPr>
        <p:txBody>
          <a:bodyPr>
            <a:normAutofit fontScale="90000"/>
          </a:bodyPr>
          <a:lstStyle/>
          <a:p>
            <a:r>
              <a:rPr lang="th-TH" b="1" dirty="0">
                <a:solidFill>
                  <a:schemeClr val="bg1"/>
                </a:solidFill>
              </a:rPr>
              <a:t>แม้ว่าบาปของท่านแดง</a:t>
            </a:r>
            <a:r>
              <a:rPr lang="th-TH" b="1" dirty="0" smtClean="0">
                <a:solidFill>
                  <a:schemeClr val="bg1"/>
                </a:solidFill>
              </a:rPr>
              <a:t>ก่ำ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762000"/>
            <a:ext cx="5867400" cy="4114800"/>
          </a:xfrm>
        </p:spPr>
        <p:txBody>
          <a:bodyPr>
            <a:noAutofit/>
          </a:bodyPr>
          <a:lstStyle/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1.แม้ว่าบาปของท่านแดงก่ำก็จะทำให้ขาวสะอาด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แม้ว่าบาปนั้นจะแดงก่ำก็จะทำให้ขาวสะอาด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แม้บาปนั้นแดงเหมือนสีที่แดงเข้ม ก็จะขาวสะอาด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แม้ว่าบาปนั้นสีแดงก่ำ แม้ว่าบาปนั้นสีแดงก่ำ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ก็จะทำให้ขาวสะอาด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ขาวสะอาดเหมือนอย่างสำลี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2.จงฟังเสียงซึ่งอ้อนวอนท่าน จงกลับใจเชื่อในพระเจ้า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จงฟังเสียงซึ่งอ้อนวอนท่าน จงกลับใจเชื่อในพระเจ้า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เพราะว่าพระองค์ทรงรักท่านนักหนา ด้วยความรักประหลาด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จงฟังเสียงซึ่งอ้อนวอนท่าน จงฟังเสียงซึ่งอ้อนวอนท่าน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จงกลับใจเชื่อในพระเจ้า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จงกลับใจเชื่อในพระเจ้า</a:t>
            </a:r>
          </a:p>
          <a:p>
            <a:pPr algn="l"/>
            <a:endParaRPr lang="th-TH" sz="1400" b="1" dirty="0" smtClean="0">
              <a:solidFill>
                <a:schemeClr val="bg1"/>
              </a:solidFill>
            </a:endParaRP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3.ทรงยกโทษความบาปของท่าน ไม่ทรงจำบาปนั้นอีกเลย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ทรงยกโทษความบาปของท่าน ไม่ทรงจำบาปนั้นอีกเลย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“ให้ท่านทั้งหลายเสาะหามองดูเรา” นี่เป็นคำตรัสเชิญ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ทรงยกโทษความบาปของท่าน ทรงยกโทษความบาปของท่าน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ไม่ทรงจำบาปนั้นอีกเลย</a:t>
            </a:r>
          </a:p>
          <a:p>
            <a:pPr algn="l"/>
            <a:r>
              <a:rPr lang="th-TH" sz="1400" b="1" dirty="0" smtClean="0">
                <a:solidFill>
                  <a:schemeClr val="bg1"/>
                </a:solidFill>
              </a:rPr>
              <a:t>ไม่ทรงจำบาปนั้นอีกเลย</a:t>
            </a:r>
            <a:endParaRPr lang="en-US" sz="1400" b="1" dirty="0" smtClean="0">
              <a:solidFill>
                <a:schemeClr val="bg1"/>
              </a:solidFill>
            </a:endParaRPr>
          </a:p>
          <a:p>
            <a:pPr algn="l"/>
            <a:endParaRPr lang="en-US" sz="1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101</TotalTime>
  <Words>204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แม้ว่าบาปของท่านแดงก่ำ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แม้ว่าบาปของท่านแดงก่ำ</dc:title>
  <dc:creator>FRONT</dc:creator>
  <cp:lastModifiedBy>FRONT</cp:lastModifiedBy>
  <cp:revision>2</cp:revision>
  <dcterms:created xsi:type="dcterms:W3CDTF">2024-07-04T17:45:44Z</dcterms:created>
  <dcterms:modified xsi:type="dcterms:W3CDTF">2024-07-06T15:08:17Z</dcterms:modified>
</cp:coreProperties>
</file>