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DCAF4-3DFC-439C-A469-93C8C54AFDC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00A3-C71B-4B20-8563-7EF56DF2E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DCAF4-3DFC-439C-A469-93C8C54AFDC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00A3-C71B-4B20-8563-7EF56DF2E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DCAF4-3DFC-439C-A469-93C8C54AFDC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00A3-C71B-4B20-8563-7EF56DF2E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DCAF4-3DFC-439C-A469-93C8C54AFDC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00A3-C71B-4B20-8563-7EF56DF2E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DCAF4-3DFC-439C-A469-93C8C54AFDC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00A3-C71B-4B20-8563-7EF56DF2E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DCAF4-3DFC-439C-A469-93C8C54AFDC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00A3-C71B-4B20-8563-7EF56DF2E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DCAF4-3DFC-439C-A469-93C8C54AFDC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00A3-C71B-4B20-8563-7EF56DF2E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DCAF4-3DFC-439C-A469-93C8C54AFDC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00A3-C71B-4B20-8563-7EF56DF2E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DCAF4-3DFC-439C-A469-93C8C54AFDC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00A3-C71B-4B20-8563-7EF56DF2E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DCAF4-3DFC-439C-A469-93C8C54AFDC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00A3-C71B-4B20-8563-7EF56DF2E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DCAF4-3DFC-439C-A469-93C8C54AFDC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00A3-C71B-4B20-8563-7EF56DF2E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DCAF4-3DFC-439C-A469-93C8C54AFDC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000A3-C71B-4B20-8563-7EF56DF2E0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weet hour of prayer!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มื่ออธิษฐา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52400"/>
            <a:ext cx="3124200" cy="6095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เมื่อ</a:t>
            </a:r>
            <a:r>
              <a:rPr lang="th-TH" b="1" dirty="0"/>
              <a:t>อธิษฐาน </a:t>
            </a:r>
            <a:br>
              <a:rPr lang="th-TH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990600"/>
            <a:ext cx="8305800" cy="5638800"/>
          </a:xfrm>
        </p:spPr>
        <p:txBody>
          <a:bodyPr numCol="2"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เมื่ออธิษฐานนมัสการ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อัญเชิญพระองค์ทรงเป็นประธาน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แม้ต้องอดอยากก็จงทูลขอ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สิ่งที่จำเป็นประทานเพียงพอ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ถ้าถูกข่มเหงหรือมีโศกทุกข์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จิตใจบรรเทาได้รับความสุข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ถ้าถูกทดลองจิตใจเหนื่อยอ่อน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จะได้บรรเทาเมื่อเฝ้าอ้อนวอน 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เมื่ออธิษฐานเราแสนยินดี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คำทูลขึ้นถึงสวรรค์ทันที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พระเยซูคอยรับคำอ้อนวอน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ประทานพระพรแก่ผู้เหนื่อยอ่อน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เชิญเราเข้าเฝ้าต่อองค์พระเจ้า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เชื่อคำสัญญาที่ให้แก่เรา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ถวายความกลัวทุกข์ร้อนการงาน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พระองค์ทรงรับเมื่ออธิษฐาน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เมื่ออธิษฐานเห็นอัศจรรย์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ได้การปลอบโยนเหมือนอยู่สวรรค์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เปรียบเหมือนขึ้นไปยอดเขาเกษม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เห็นบ้านของข้าน่าอยู่ปรีดิ์เปรม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อยากรีบเร่งไปเมืองสุขสำราญ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ไปเฝ้าพระองค์ผู้อภิบาล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ถวายสรรเสริญและรับพระพร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เมื่อนั้นก็เสร็จสิ้นการอ้อนวอน.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152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เมื่ออธิษฐาน 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เมื่ออธิษฐาน  </dc:title>
  <dc:creator>FRONT</dc:creator>
  <cp:lastModifiedBy>FRONT</cp:lastModifiedBy>
  <cp:revision>7</cp:revision>
  <dcterms:created xsi:type="dcterms:W3CDTF">2024-07-22T17:56:48Z</dcterms:created>
  <dcterms:modified xsi:type="dcterms:W3CDTF">2024-07-23T13:40:45Z</dcterms:modified>
</cp:coreProperties>
</file>