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E384D-C078-48CF-8AC1-7EC31149B0EF}" type="datetimeFigureOut">
              <a:rPr lang="en-US" smtClean="0"/>
              <a:pPr/>
              <a:t>7/27/2024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C7B93-AE17-46FA-B750-278711D60F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weet hour of prayer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52400"/>
            <a:ext cx="6705600" cy="457200"/>
          </a:xfrm>
        </p:spPr>
        <p:txBody>
          <a:bodyPr>
            <a:normAutofit fontScale="90000"/>
          </a:bodyPr>
          <a:lstStyle/>
          <a:p>
            <a:r>
              <a:rPr lang="si-LK" b="1" dirty="0"/>
              <a:t>යාඤා පැය! යාඤා පැ</a:t>
            </a:r>
            <a:r>
              <a:rPr lang="si-LK" b="1" dirty="0" smtClean="0"/>
              <a:t>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295400"/>
            <a:ext cx="6934200" cy="4648200"/>
          </a:xfrm>
        </p:spPr>
        <p:txBody>
          <a:bodyPr numCol="2">
            <a:noAutofit/>
          </a:bodyPr>
          <a:lstStyle/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යාඤා පැය! යාඤා පැය!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සිත් සනසන පැය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ඉන් මා ඕනෑකම් හිම්ට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හැකි වේය පවසන්ට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දුක් පීඩා පැම්ණී විට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ආත්මේ ලැබිය පිහිට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සාතන්ගෙන්ද මා මිදීය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අහෝ නුඹ යාඤා පැය!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i-LK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යාඤා පැය! යාඤා පැය!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නැතිකරයි මා සිත් බිය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මා කන්නලව හිමි වෙත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ගෙනයයි නුඹ නියත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එතුම මා කැඳවයි දැන්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යනමෙන් එබැවින් සැණෙන්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බලා භිඳිම් පෙම්වත් පැය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පමා නොවෙන් යාඤා පැය!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</a:t>
            </a:r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ාඤා පැය! යාඤා පැය!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නුඹේ සැනසුම් ඕනෑය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පිස්ගාවෙන් දැක මා නිවෙස්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ඉගිල යන තෙක් එදෙස්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හැරලා මේ කය එකල්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යන්නෙම් ලබනට කිරුල්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අහස්හි හඬ නඟම්ය</a:t>
            </a:r>
          </a:p>
          <a:p>
            <a:pPr algn="l"/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ඉතින් නිමයි යාඤා පැය</a:t>
            </a:r>
            <a:r>
              <a:rPr lang="si-LK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347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යාඤා පැය! යාඤා පැය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යාඤා පැය! යාඤා පැය </dc:title>
  <dc:creator>FRONT</dc:creator>
  <cp:lastModifiedBy>FRONT</cp:lastModifiedBy>
  <cp:revision>6</cp:revision>
  <dcterms:created xsi:type="dcterms:W3CDTF">2024-07-22T17:26:30Z</dcterms:created>
  <dcterms:modified xsi:type="dcterms:W3CDTF">2024-07-27T15:19:29Z</dcterms:modified>
</cp:coreProperties>
</file>