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88D4-CE9C-4E53-94E7-3A8C4087A5B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EF6A-1B8A-4C68-8E4E-5941360AC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88D4-CE9C-4E53-94E7-3A8C4087A5B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EF6A-1B8A-4C68-8E4E-5941360AC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88D4-CE9C-4E53-94E7-3A8C4087A5B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EF6A-1B8A-4C68-8E4E-5941360AC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88D4-CE9C-4E53-94E7-3A8C4087A5B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EF6A-1B8A-4C68-8E4E-5941360AC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88D4-CE9C-4E53-94E7-3A8C4087A5B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EF6A-1B8A-4C68-8E4E-5941360AC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88D4-CE9C-4E53-94E7-3A8C4087A5B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EF6A-1B8A-4C68-8E4E-5941360AC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88D4-CE9C-4E53-94E7-3A8C4087A5B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EF6A-1B8A-4C68-8E4E-5941360AC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88D4-CE9C-4E53-94E7-3A8C4087A5B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EF6A-1B8A-4C68-8E4E-5941360AC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88D4-CE9C-4E53-94E7-3A8C4087A5B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EF6A-1B8A-4C68-8E4E-5941360AC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88D4-CE9C-4E53-94E7-3A8C4087A5B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EF6A-1B8A-4C68-8E4E-5941360AC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88D4-CE9C-4E53-94E7-3A8C4087A5B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EF6A-1B8A-4C68-8E4E-5941360AC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E88D4-CE9C-4E53-94E7-3A8C4087A5B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7EF6A-1B8A-4C68-8E4E-5941360AC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thing But the Blood of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142853"/>
            <a:ext cx="6929486" cy="428627"/>
          </a:xfrm>
        </p:spPr>
        <p:txBody>
          <a:bodyPr>
            <a:normAutofit fontScale="90000"/>
          </a:bodyPr>
          <a:lstStyle/>
          <a:p>
            <a:r>
              <a:rPr lang="si-LK" sz="4000" b="1" dirty="0" smtClean="0"/>
              <a:t>ම</a:t>
            </a:r>
            <a:r>
              <a:rPr lang="si-LK" sz="4000" b="1" dirty="0"/>
              <a:t>ා පව් සෝදාලන්ටැත්ත</a:t>
            </a:r>
            <a:r>
              <a:rPr lang="si-LK" sz="4000" b="1" dirty="0" smtClean="0"/>
              <a:t>ේ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1142984"/>
            <a:ext cx="9215502" cy="5143536"/>
          </a:xfrm>
        </p:spPr>
        <p:txBody>
          <a:bodyPr numCol="2">
            <a:noAutofit/>
          </a:bodyPr>
          <a:lstStyle/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මා පව් සෝදාලන්ටැත්තේ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ලෙය පමණක්මයි යේසුස්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සුවකරන්ටත් ඈත්තේ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ලෙය පමණක්මයි යේසුස්</a:t>
            </a:r>
          </a:p>
          <a:p>
            <a:pPr algn="l"/>
            <a:endParaRPr lang="si-L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i-LK" sz="1800" b="1" dirty="0" smtClean="0">
                <a:solidFill>
                  <a:srgbClr val="FF0000"/>
                </a:solidFill>
              </a:rPr>
              <a:t>ඔව් අනගි ගඟ</a:t>
            </a:r>
          </a:p>
          <a:p>
            <a:pPr algn="l"/>
            <a:r>
              <a:rPr lang="si-LK" sz="1800" b="1" dirty="0" smtClean="0">
                <a:solidFill>
                  <a:srgbClr val="FF0000"/>
                </a:solidFill>
              </a:rPr>
              <a:t>පව් සෝදන ගඟ</a:t>
            </a:r>
          </a:p>
          <a:p>
            <a:pPr algn="l"/>
            <a:r>
              <a:rPr lang="si-LK" sz="1800" b="1" dirty="0" smtClean="0">
                <a:solidFill>
                  <a:srgbClr val="FF0000"/>
                </a:solidFill>
              </a:rPr>
              <a:t>ජීවනයේ ගඟ</a:t>
            </a:r>
          </a:p>
          <a:p>
            <a:pPr algn="l"/>
            <a:r>
              <a:rPr lang="si-LK" sz="1800" b="1" dirty="0" smtClean="0">
                <a:solidFill>
                  <a:srgbClr val="FF0000"/>
                </a:solidFill>
              </a:rPr>
              <a:t>ලෙයමය පින්වත් යේසුස්</a:t>
            </a:r>
          </a:p>
          <a:p>
            <a:pPr algn="l"/>
            <a:endParaRPr lang="si-L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පිරිසිඳුවීමටත්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ලෙය පමණක්මයි යේසුස්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කමාවට කරුණත්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ලෙය පමණක්මයි යේසුස්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සම</a:t>
            </a:r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ාදානෙත් පැතුමත්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ලෙය පමණක්මයි යේසුස්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මාගේ දමිටුකමත්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ලෙය පමණක්මයි යේසුස්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i-L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පව් නසන පූජාව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ලෙය පමණක්මයි යේසුස්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මා කළ හොඳක්නොව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ලෙය පමණක්මයි යේසුස්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239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මා පව් සෝදාලන්ටැත්තේ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මා පව් සෝදාලන්ටැත්තේ</dc:title>
  <dc:creator>mary</dc:creator>
  <cp:lastModifiedBy>FRONT</cp:lastModifiedBy>
  <cp:revision>5</cp:revision>
  <dcterms:created xsi:type="dcterms:W3CDTF">2023-08-10T17:27:38Z</dcterms:created>
  <dcterms:modified xsi:type="dcterms:W3CDTF">2024-07-08T15:20:50Z</dcterms:modified>
</cp:coreProperties>
</file>