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137" d="100"/>
          <a:sy n="137" d="100"/>
        </p:scale>
        <p:origin x="-1650" y="4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7E62-E0DE-45AD-878B-309E7CDD5A14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59C0-9A1E-45A0-88F6-36C16EC14B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7E62-E0DE-45AD-878B-309E7CDD5A14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59C0-9A1E-45A0-88F6-36C16EC14B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7E62-E0DE-45AD-878B-309E7CDD5A14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59C0-9A1E-45A0-88F6-36C16EC14B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7E62-E0DE-45AD-878B-309E7CDD5A14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59C0-9A1E-45A0-88F6-36C16EC14B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7E62-E0DE-45AD-878B-309E7CDD5A14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59C0-9A1E-45A0-88F6-36C16EC14B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7E62-E0DE-45AD-878B-309E7CDD5A14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59C0-9A1E-45A0-88F6-36C16EC14B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7E62-E0DE-45AD-878B-309E7CDD5A14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59C0-9A1E-45A0-88F6-36C16EC14B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7E62-E0DE-45AD-878B-309E7CDD5A14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59C0-9A1E-45A0-88F6-36C16EC14B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7E62-E0DE-45AD-878B-309E7CDD5A14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59C0-9A1E-45A0-88F6-36C16EC14B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7E62-E0DE-45AD-878B-309E7CDD5A14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59C0-9A1E-45A0-88F6-36C16EC14B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7E62-E0DE-45AD-878B-309E7CDD5A14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59C0-9A1E-45A0-88F6-36C16EC14B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A7E62-E0DE-45AD-878B-309E7CDD5A14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059C0-9A1E-45A0-88F6-36C16EC14B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nu Ninnava Priya Karthane Ninna vakya Kelid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0"/>
            <a:ext cx="7391400" cy="533401"/>
          </a:xfrm>
        </p:spPr>
        <p:txBody>
          <a:bodyPr>
            <a:noAutofit/>
          </a:bodyPr>
          <a:lstStyle/>
          <a:p>
            <a:r>
              <a:rPr lang="kn-IN" sz="4000" b="1" dirty="0"/>
              <a:t>ನಾನು ನಿನ್ನವ ಪ್ರಿಯಾ </a:t>
            </a:r>
            <a:r>
              <a:rPr lang="kn-IN" sz="4000" b="1" dirty="0" smtClean="0"/>
              <a:t>ಕರ್ತನೆ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762000"/>
            <a:ext cx="9753600" cy="4724400"/>
          </a:xfrm>
        </p:spPr>
        <p:txBody>
          <a:bodyPr numCol="2">
            <a:noAutofit/>
          </a:bodyPr>
          <a:lstStyle/>
          <a:p>
            <a:pPr algn="l"/>
            <a:r>
              <a:rPr lang="kn-IN" sz="1400" b="1" dirty="0" smtClean="0">
                <a:solidFill>
                  <a:schemeClr val="tx1"/>
                </a:solidFill>
              </a:rPr>
              <a:t>1.ನಾನು ನಿನ್ನವ, ಪ್ರಿಯ ಕರ್ತನೆ</a:t>
            </a:r>
            <a:r>
              <a:rPr lang="kn-IN" sz="1400" b="1" dirty="0" smtClean="0">
                <a:solidFill>
                  <a:schemeClr val="tx1"/>
                </a:solidFill>
              </a:rPr>
              <a:t>;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kn-IN" sz="1400" b="1" dirty="0" smtClean="0">
                <a:solidFill>
                  <a:schemeClr val="tx1"/>
                </a:solidFill>
              </a:rPr>
              <a:t>ನಿನ್ನ </a:t>
            </a:r>
            <a:r>
              <a:rPr lang="kn-IN" sz="1400" b="1" dirty="0" smtClean="0">
                <a:solidFill>
                  <a:schemeClr val="tx1"/>
                </a:solidFill>
              </a:rPr>
              <a:t>ವಾಕ್ಯ ಕೇಳಿದೆ,</a:t>
            </a:r>
          </a:p>
          <a:p>
            <a:pPr algn="l"/>
            <a:r>
              <a:rPr lang="kn-IN" sz="1400" b="1" dirty="0" smtClean="0">
                <a:solidFill>
                  <a:schemeClr val="tx1"/>
                </a:solidFill>
              </a:rPr>
              <a:t>ಇನ್ನು ಕೇವಲ </a:t>
            </a:r>
            <a:r>
              <a:rPr lang="kn-IN" sz="1400" b="1" dirty="0" smtClean="0">
                <a:solidFill>
                  <a:schemeClr val="tx1"/>
                </a:solidFill>
              </a:rPr>
              <a:t>ನಿನ್ನನ್ನೋನ್ಯಕ್ಕೆ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kn-IN" sz="1400" b="1" dirty="0" smtClean="0">
                <a:solidFill>
                  <a:schemeClr val="tx1"/>
                </a:solidFill>
              </a:rPr>
              <a:t>ಸೇರೋದೆನ್ನ </a:t>
            </a:r>
            <a:r>
              <a:rPr lang="kn-IN" sz="1400" b="1" dirty="0" smtClean="0">
                <a:solidFill>
                  <a:schemeClr val="tx1"/>
                </a:solidFill>
              </a:rPr>
              <a:t>ಕೋರಿಕೆ</a:t>
            </a:r>
          </a:p>
          <a:p>
            <a:pPr algn="l"/>
            <a:endParaRPr lang="kn-IN" sz="1400" b="1" dirty="0" smtClean="0">
              <a:solidFill>
                <a:schemeClr val="tx1"/>
              </a:solidFill>
            </a:endParaRPr>
          </a:p>
          <a:p>
            <a:pPr algn="l"/>
            <a:r>
              <a:rPr lang="kn-IN" sz="1400" b="1" dirty="0" smtClean="0">
                <a:solidFill>
                  <a:srgbClr val="FF0000"/>
                </a:solidFill>
              </a:rPr>
              <a:t>ಪಲ್ಲವಿ : </a:t>
            </a:r>
          </a:p>
          <a:p>
            <a:pPr algn="l"/>
            <a:r>
              <a:rPr lang="kn-IN" sz="1400" b="1" dirty="0" smtClean="0">
                <a:solidFill>
                  <a:srgbClr val="FF0000"/>
                </a:solidFill>
              </a:rPr>
              <a:t>ಎಳೆ ನನ್ನ ಎಳೆ, ಪ್ರಿಯ ಕರ್ತನೇ,</a:t>
            </a:r>
          </a:p>
          <a:p>
            <a:pPr algn="l"/>
            <a:r>
              <a:rPr lang="kn-IN" sz="1400" b="1" dirty="0" smtClean="0">
                <a:solidFill>
                  <a:srgbClr val="FF0000"/>
                </a:solidFill>
              </a:rPr>
              <a:t>ನಿನ್ನ ಕ್ರೂಜೆ ಕಂಬಕ್ಕೆ</a:t>
            </a:r>
          </a:p>
          <a:p>
            <a:pPr algn="l"/>
            <a:r>
              <a:rPr lang="kn-IN" sz="1400" b="1" dirty="0" smtClean="0">
                <a:solidFill>
                  <a:srgbClr val="FF0000"/>
                </a:solidFill>
              </a:rPr>
              <a:t>ಎಳೆ ನನ್ನ, ಎಳೆ, ಪ್ರಿಯ ಕರ್ತನೇ,</a:t>
            </a:r>
          </a:p>
          <a:p>
            <a:pPr algn="l"/>
            <a:r>
              <a:rPr lang="kn-IN" sz="1400" b="1" dirty="0" smtClean="0">
                <a:solidFill>
                  <a:srgbClr val="FF0000"/>
                </a:solidFill>
              </a:rPr>
              <a:t>ನಿನ್ನ ತಿವಿದೆದೆಗೆ !</a:t>
            </a:r>
          </a:p>
          <a:p>
            <a:pPr algn="l"/>
            <a:endParaRPr lang="kn-IN" sz="1400" b="1" dirty="0" smtClean="0">
              <a:solidFill>
                <a:schemeClr val="tx1"/>
              </a:solidFill>
            </a:endParaRPr>
          </a:p>
          <a:p>
            <a:pPr algn="l"/>
            <a:r>
              <a:rPr lang="kn-IN" sz="1400" b="1" dirty="0" smtClean="0">
                <a:solidFill>
                  <a:schemeClr val="tx1"/>
                </a:solidFill>
              </a:rPr>
              <a:t>2. ನಿನ್ನ ಸೇವೆಗೆ, ಪ್ರಿಯ ರಕ್ಷಕ ನೀ ಪ್ರತಿಷ್ಠಿಸೆನ್ನನ್ನು</a:t>
            </a:r>
          </a:p>
          <a:p>
            <a:pPr algn="l"/>
            <a:r>
              <a:rPr lang="kn-IN" sz="1400" b="1" dirty="0" smtClean="0">
                <a:solidFill>
                  <a:schemeClr val="tx1"/>
                </a:solidFill>
              </a:rPr>
              <a:t>ದಯಪಾಲಿಸು ದೃಢನಿಶ್ಚಯ! ನಿನ್ನ ಚಿತ್ತ ನನ್ನದು</a:t>
            </a:r>
          </a:p>
          <a:p>
            <a:pPr algn="l"/>
            <a:endParaRPr lang="kn-IN" sz="1400" b="1" dirty="0" smtClean="0">
              <a:solidFill>
                <a:schemeClr val="tx1"/>
              </a:solidFill>
            </a:endParaRPr>
          </a:p>
          <a:p>
            <a:pPr algn="l"/>
            <a:r>
              <a:rPr lang="kn-IN" sz="1400" b="1" dirty="0" smtClean="0">
                <a:solidFill>
                  <a:schemeClr val="tx1"/>
                </a:solidFill>
              </a:rPr>
              <a:t>3. ನಾನು ಒರಗಿ ನಿನ್ನ ಪಾದಕ್ಕೆ ಸುಸಂವಾದ ಮಾಡುತ್ತ</a:t>
            </a:r>
          </a:p>
          <a:p>
            <a:pPr algn="l"/>
            <a:r>
              <a:rPr lang="kn-IN" sz="1400" b="1" dirty="0" smtClean="0">
                <a:solidFill>
                  <a:schemeClr val="tx1"/>
                </a:solidFill>
              </a:rPr>
              <a:t>ನಿನ್ನ ಸಂಗಡ ಇರ್ವ ಗಳಿಗೆ ಎಂಥಮೂಲ್ಯ ಸಂತಸ!</a:t>
            </a:r>
          </a:p>
          <a:p>
            <a:pPr algn="l"/>
            <a:endParaRPr lang="kn-IN" sz="1400" b="1" dirty="0" smtClean="0">
              <a:solidFill>
                <a:schemeClr val="tx1"/>
              </a:solidFill>
            </a:endParaRPr>
          </a:p>
          <a:p>
            <a:pPr algn="l"/>
            <a:r>
              <a:rPr lang="kn-IN" sz="1400" b="1" dirty="0" smtClean="0">
                <a:solidFill>
                  <a:schemeClr val="tx1"/>
                </a:solidFill>
              </a:rPr>
              <a:t>4. ತಳವಿಲ್ಲದ ಪ್ರೀತಿಸಾಗರ ! ಬುದ್ಧ್ಯ ತೀತ ಹರ್ಷವೇ</a:t>
            </a:r>
          </a:p>
          <a:p>
            <a:pPr algn="l"/>
            <a:r>
              <a:rPr lang="kn-IN" sz="1400" b="1" dirty="0" smtClean="0">
                <a:solidFill>
                  <a:schemeClr val="tx1"/>
                </a:solidFill>
              </a:rPr>
              <a:t>ನನಗಾಗಲು ನಿನ್ನ ದರ್ಶನ ನಿತ್ಯ ಸ್ತೋತ್ರ ನಿನಗೆ !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kn-IN" sz="1400" b="1" dirty="0" smtClean="0">
                <a:solidFill>
                  <a:schemeClr val="tx1"/>
                </a:solidFill>
              </a:rPr>
              <a:t>1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  <a:r>
              <a:rPr lang="kn-IN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Nanu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ninnava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priya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kartane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Ninna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vakya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kelide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Ennu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kevala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ninnannonyakke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  <a:r>
              <a:rPr lang="en-US" sz="1400" b="1" dirty="0" err="1" smtClean="0">
                <a:solidFill>
                  <a:schemeClr val="tx1"/>
                </a:solidFill>
              </a:rPr>
              <a:t>Serodenna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korike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Pallavi</a:t>
            </a:r>
            <a:r>
              <a:rPr lang="en-US" sz="1400" b="1" dirty="0" smtClean="0">
                <a:solidFill>
                  <a:srgbClr val="FF0000"/>
                </a:solidFill>
              </a:rPr>
              <a:t>: 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Ele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nanna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ele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</a:rPr>
              <a:t>priya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kartane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Ninna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kruje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kambakke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Ele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nanna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</a:rPr>
              <a:t>ele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</a:rPr>
              <a:t>priya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kartane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Ninna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tividedege</a:t>
            </a:r>
            <a:r>
              <a:rPr lang="en-US" sz="14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2. </a:t>
            </a:r>
            <a:r>
              <a:rPr lang="en-US" sz="1400" b="1" dirty="0" err="1" smtClean="0">
                <a:solidFill>
                  <a:schemeClr val="tx1"/>
                </a:solidFill>
              </a:rPr>
              <a:t>Ninna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sevege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priya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raksaka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pratisthisennannu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Dayapalisu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drdhaniscaya</a:t>
            </a:r>
            <a:r>
              <a:rPr lang="en-US" sz="1400" b="1" dirty="0" smtClean="0">
                <a:solidFill>
                  <a:schemeClr val="tx1"/>
                </a:solidFill>
              </a:rPr>
              <a:t>! </a:t>
            </a:r>
            <a:r>
              <a:rPr lang="en-US" sz="1400" b="1" dirty="0" err="1" smtClean="0">
                <a:solidFill>
                  <a:schemeClr val="tx1"/>
                </a:solidFill>
              </a:rPr>
              <a:t>ninna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citta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nannadu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3. </a:t>
            </a:r>
            <a:r>
              <a:rPr lang="en-US" sz="1400" b="1" dirty="0" err="1" smtClean="0">
                <a:solidFill>
                  <a:schemeClr val="tx1"/>
                </a:solidFill>
              </a:rPr>
              <a:t>Nanu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oragi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ninna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padakke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susanvada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madutta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Ninna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sangada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irva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galige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enthamulya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santasa</a:t>
            </a:r>
            <a:r>
              <a:rPr lang="en-US" sz="14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4. </a:t>
            </a:r>
            <a:r>
              <a:rPr lang="en-US" sz="1400" b="1" dirty="0" err="1" smtClean="0">
                <a:solidFill>
                  <a:schemeClr val="tx1"/>
                </a:solidFill>
              </a:rPr>
              <a:t>Talavillada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pritisagara</a:t>
            </a:r>
            <a:r>
              <a:rPr lang="en-US" sz="1400" b="1" dirty="0" smtClean="0">
                <a:solidFill>
                  <a:schemeClr val="tx1"/>
                </a:solidFill>
              </a:rPr>
              <a:t>! </a:t>
            </a:r>
            <a:r>
              <a:rPr lang="en-US" sz="1400" b="1" dirty="0" err="1" smtClean="0">
                <a:solidFill>
                  <a:schemeClr val="tx1"/>
                </a:solidFill>
              </a:rPr>
              <a:t>bud'dhya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tita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harsave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Nanagagalu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ninna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darsana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nitya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stotra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ninage</a:t>
            </a:r>
            <a:r>
              <a:rPr lang="en-US" sz="1400" b="1" dirty="0" smtClean="0">
                <a:solidFill>
                  <a:schemeClr val="tx1"/>
                </a:solidFill>
              </a:rPr>
              <a:t>!</a:t>
            </a:r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169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ನಾನು ನಿನ್ನವ ಪ್ರಿಯಾ ಕರ್ತನೆ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ನಾನು ನಿನ್ನವ ಪ್ರಿಯಾ ಕರ್ತನೆ kananada</dc:title>
  <dc:creator>FRONT</dc:creator>
  <cp:lastModifiedBy>FRONT</cp:lastModifiedBy>
  <cp:revision>6</cp:revision>
  <dcterms:created xsi:type="dcterms:W3CDTF">2024-07-11T17:41:22Z</dcterms:created>
  <dcterms:modified xsi:type="dcterms:W3CDTF">2024-07-12T14:53:36Z</dcterms:modified>
</cp:coreProperties>
</file>