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9A17-1FDF-453D-A11D-EE505CBE730E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D944-1B04-4BE5-92A2-9FC74EE87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9A17-1FDF-453D-A11D-EE505CBE730E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D944-1B04-4BE5-92A2-9FC74EE87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9A17-1FDF-453D-A11D-EE505CBE730E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D944-1B04-4BE5-92A2-9FC74EE87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9A17-1FDF-453D-A11D-EE505CBE730E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D944-1B04-4BE5-92A2-9FC74EE87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9A17-1FDF-453D-A11D-EE505CBE730E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D944-1B04-4BE5-92A2-9FC74EE87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9A17-1FDF-453D-A11D-EE505CBE730E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D944-1B04-4BE5-92A2-9FC74EE87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9A17-1FDF-453D-A11D-EE505CBE730E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D944-1B04-4BE5-92A2-9FC74EE87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9A17-1FDF-453D-A11D-EE505CBE730E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D944-1B04-4BE5-92A2-9FC74EE87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9A17-1FDF-453D-A11D-EE505CBE730E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D944-1B04-4BE5-92A2-9FC74EE87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9A17-1FDF-453D-A11D-EE505CBE730E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D944-1B04-4BE5-92A2-9FC74EE87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9A17-1FDF-453D-A11D-EE505CBE730E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D944-1B04-4BE5-92A2-9FC74EE87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29A17-1FDF-453D-A11D-EE505CBE730E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7D944-1B04-4BE5-92A2-9FC74EE871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weet hour of prayer!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என் ஜெபவேளை வாஞ்சிப்பேன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534400" cy="609600"/>
          </a:xfrm>
        </p:spPr>
        <p:txBody>
          <a:bodyPr>
            <a:noAutofit/>
          </a:bodyPr>
          <a:lstStyle/>
          <a:p>
            <a:r>
              <a:rPr lang="ta-IN" sz="3600" b="1" dirty="0"/>
              <a:t>என் ஜெபவேளை </a:t>
            </a:r>
            <a:r>
              <a:rPr lang="ta-IN" sz="3600" b="1" dirty="0" smtClean="0"/>
              <a:t>வாஞ்சிப்பேன்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371600"/>
            <a:ext cx="8915400" cy="3962400"/>
          </a:xfrm>
        </p:spPr>
        <p:txBody>
          <a:bodyPr>
            <a:noAutofit/>
          </a:bodyPr>
          <a:lstStyle/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என் ஜெபவேளை வாஞ்சிப்பேன்! அப்போதென் துக்கம் மறப்பேன் !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பிதாவின் பாதம் பணிவேன் என் ஆசையாவும் சொல்லுவேன் !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என் நோவுவேளை தேற்றினார் என் ஆத்ம பாரம் நீக்கினார்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ஒத்தாசை பெற்று தேறினேன் பிசாசை வென்று ஜெயித்தேன்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ta-IN" sz="16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என் ஜெபவேளை வாஞ்சிப்பேன்!  மா தாழ்மையோடு பிரார்த்திப்பேன்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மன்றாட்டைக் கேட்போர் வருவார் பேர் ஆசீர்வாதம் தருவார்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என் வாக்கின் மேல் விசவாசமாய் என் பாதம் தேடு ஊக்கமாய்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என்றோர்க்கென் நோவைச் சொல்லுவேன் இவ்வேளையை நான் வாஞ்சிப்பேன்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ta-IN" sz="16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என் ஜெபவேளை வாஞ்சிப்பேன் ! ஆனந்த களிப்படைவேன்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பிஸ்காவின் மேலே ஏறுவேன் என் மோட்ச வீட்டை நோக்குவேன்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இத்தேகத்தை விட்டேகுவேன் வீண் நித்திய வாழ்வைப் பெறுவேன்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பேரின்ப வீட்டில் வசிப்பேன் வாடாத க்ரீடம் சூடுவேன் </a:t>
            </a:r>
            <a:r>
              <a:rPr lang="ta-IN" sz="1600" b="1" dirty="0" smtClean="0">
                <a:solidFill>
                  <a:schemeClr val="tx1"/>
                </a:solidFill>
              </a:rPr>
              <a:t>!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84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என் ஜெபவேளை வாஞ்சிப்பேன்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என் ஜெபவேளை வாஞ்சிப்பேன் tamil</dc:title>
  <dc:creator>FRONT</dc:creator>
  <cp:lastModifiedBy>FRONT</cp:lastModifiedBy>
  <cp:revision>4</cp:revision>
  <dcterms:created xsi:type="dcterms:W3CDTF">2024-07-25T14:44:47Z</dcterms:created>
  <dcterms:modified xsi:type="dcterms:W3CDTF">2024-07-27T14:35:42Z</dcterms:modified>
</cp:coreProperties>
</file>