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6EE2A-3035-435F-8782-E7C452CA924F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7BDD-B87F-42B6-9F87-703EE33FCA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আমি তোমার নাথ আছি চিরকা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077200" cy="761999"/>
          </a:xfrm>
        </p:spPr>
        <p:txBody>
          <a:bodyPr>
            <a:noAutofit/>
          </a:bodyPr>
          <a:lstStyle/>
          <a:p>
            <a:r>
              <a:rPr lang="as-IN" sz="4000" b="1" dirty="0"/>
              <a:t>আমি তোমার নাথ আছি </a:t>
            </a:r>
            <a:r>
              <a:rPr lang="as-IN" sz="4000" b="1" dirty="0" smtClean="0"/>
              <a:t>চিরকাল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5791200" cy="4114800"/>
          </a:xfrm>
        </p:spPr>
        <p:txBody>
          <a:bodyPr>
            <a:noAutofit/>
          </a:bodyPr>
          <a:lstStyle/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আমি তোমার নাথ আছি চিরকাল, তোমা ছাড়া কারও নই,</a:t>
            </a: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থাকি বিশ্বাসে তব সন্নিধান বাসনা এ নিয়তই</a:t>
            </a:r>
          </a:p>
          <a:p>
            <a:pPr algn="l"/>
            <a:endParaRPr lang="as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s-IN" sz="1600" b="1" dirty="0" smtClean="0">
                <a:solidFill>
                  <a:srgbClr val="FF0000"/>
                </a:solidFill>
              </a:rPr>
              <a:t>ধূয়া: </a:t>
            </a:r>
          </a:p>
          <a:p>
            <a:pPr algn="l"/>
            <a:r>
              <a:rPr lang="as-IN" sz="1600" b="1" dirty="0" smtClean="0">
                <a:solidFill>
                  <a:srgbClr val="FF0000"/>
                </a:solidFill>
              </a:rPr>
              <a:t>আমায় লহ, লহ, যীশু হে, ক্রুশের আরও সন্নিধান,</a:t>
            </a:r>
          </a:p>
          <a:p>
            <a:pPr algn="l"/>
            <a:r>
              <a:rPr lang="as-IN" sz="1600" b="1" dirty="0" smtClean="0">
                <a:solidFill>
                  <a:srgbClr val="FF0000"/>
                </a:solidFill>
              </a:rPr>
              <a:t>দেহ আমায়, আমায়, আমায় প্রভু হে, তব কুক্ষিদেশে স্থান</a:t>
            </a:r>
          </a:p>
          <a:p>
            <a:pPr algn="l"/>
            <a:endParaRPr lang="as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অনুগ্রহরূপ তৈলে আমারে, অভিষিক্ত কর নাথ,</a:t>
            </a: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তোমার পবিত্র পরিচর্যাতে থাকি যেন দিন ও রাত</a:t>
            </a:r>
          </a:p>
          <a:p>
            <a:pPr algn="l"/>
            <a:endParaRPr lang="as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প্রার্থনাতে পাই কত আনন্দ যখন শুনি তব রব,</a:t>
            </a: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প্রাণের বন্ধু প্রায় শুনেছেন সদাই আমার কাতরোক্তি সব।</a:t>
            </a:r>
          </a:p>
          <a:p>
            <a:pPr algn="l"/>
            <a:endParaRPr lang="as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তব সুগভীর প্রেমের মহিমা বুঝে সাধ্য আছে কার?</a:t>
            </a: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বুদ্ধির অতীত উচ্চ স্বর্গ সুখ বর্ণনা নাহিক তাঁর</a:t>
            </a:r>
          </a:p>
          <a:p>
            <a:pPr algn="l"/>
            <a:endParaRPr lang="as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যবে যাব নাথ স্বর্গ কাননে, মৃত্যু নদীর পরপার,</a:t>
            </a:r>
          </a:p>
          <a:p>
            <a:pPr algn="l"/>
            <a:r>
              <a:rPr lang="as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তখন বুঝিব প্রেমের মাহাত্ম্য, স্বর্গ-সুখ কি চমৎকার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আমি তোমার নাথ আছি চিরকাল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আমি তোমার নাথ আছি চিরকাল BENGAL</dc:title>
  <dc:creator>FRONT</dc:creator>
  <cp:lastModifiedBy>FRONT</cp:lastModifiedBy>
  <cp:revision>4</cp:revision>
  <dcterms:created xsi:type="dcterms:W3CDTF">2024-07-11T14:36:46Z</dcterms:created>
  <dcterms:modified xsi:type="dcterms:W3CDTF">2024-07-11T15:36:29Z</dcterms:modified>
</cp:coreProperties>
</file>