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9A52B-10BE-4771-94F9-1A0752636B51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2EBC7-C367-4DD1-B93A-403080B80F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олитвы ча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00400" cy="45719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Молитвы </a:t>
            </a:r>
            <a:r>
              <a:rPr lang="az-Cyrl-AZ" b="1" dirty="0" smtClean="0"/>
              <a:t>час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7315200" cy="563880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Молитвы час, молитвы час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мира направляет нас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престолу вечного Отца,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Открыть доверчиво сердца.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минуты горя и тревог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утешает Вечный Бог,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свет надежды не погас,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людям дал молитвы ча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Молитвы час, молитвы час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Открыл, чтоб не сводили глаз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Того, Кто в верности Своей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Спасти желает всех людей.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Хочу искать Его лица,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Любить и верить до конца.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Он милостиво спас,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люблю молитвы час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Молитвы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час, молитвы час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Дает нам новых сил запас,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открывает чудный вид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Туда, где вечный день царит.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же тленное спадет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вечный дом откроют вход,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скажем, уходя от вас: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"Прощай, прощай, молитвы час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!“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Молитвы час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Молитвы час russian</dc:title>
  <dc:creator>FRONT</dc:creator>
  <cp:lastModifiedBy>FRONT</cp:lastModifiedBy>
  <cp:revision>5</cp:revision>
  <dcterms:created xsi:type="dcterms:W3CDTF">2024-07-22T17:10:36Z</dcterms:created>
  <dcterms:modified xsi:type="dcterms:W3CDTF">2024-07-23T13:30:53Z</dcterms:modified>
</cp:coreProperties>
</file>