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CE2BA-F612-4F02-8D57-05C77EE06BC7}" type="datetimeFigureOut">
              <a:rPr lang="en-US" smtClean="0"/>
              <a:pPr/>
              <a:t>7/7/2024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A1AFF-6F23-40F1-8EEC-AD06E13A57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CE2BA-F612-4F02-8D57-05C77EE06BC7}" type="datetimeFigureOut">
              <a:rPr lang="en-US" smtClean="0"/>
              <a:pPr/>
              <a:t>7/7/2024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A1AFF-6F23-40F1-8EEC-AD06E13A57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CE2BA-F612-4F02-8D57-05C77EE06BC7}" type="datetimeFigureOut">
              <a:rPr lang="en-US" smtClean="0"/>
              <a:pPr/>
              <a:t>7/7/2024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A1AFF-6F23-40F1-8EEC-AD06E13A57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CE2BA-F612-4F02-8D57-05C77EE06BC7}" type="datetimeFigureOut">
              <a:rPr lang="en-US" smtClean="0"/>
              <a:pPr/>
              <a:t>7/7/2024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A1AFF-6F23-40F1-8EEC-AD06E13A57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CE2BA-F612-4F02-8D57-05C77EE06BC7}" type="datetimeFigureOut">
              <a:rPr lang="en-US" smtClean="0"/>
              <a:pPr/>
              <a:t>7/7/2024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A1AFF-6F23-40F1-8EEC-AD06E13A57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CE2BA-F612-4F02-8D57-05C77EE06BC7}" type="datetimeFigureOut">
              <a:rPr lang="en-US" smtClean="0"/>
              <a:pPr/>
              <a:t>7/7/2024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A1AFF-6F23-40F1-8EEC-AD06E13A57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CE2BA-F612-4F02-8D57-05C77EE06BC7}" type="datetimeFigureOut">
              <a:rPr lang="en-US" smtClean="0"/>
              <a:pPr/>
              <a:t>7/7/2024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A1AFF-6F23-40F1-8EEC-AD06E13A57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CE2BA-F612-4F02-8D57-05C77EE06BC7}" type="datetimeFigureOut">
              <a:rPr lang="en-US" smtClean="0"/>
              <a:pPr/>
              <a:t>7/7/2024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A1AFF-6F23-40F1-8EEC-AD06E13A57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CE2BA-F612-4F02-8D57-05C77EE06BC7}" type="datetimeFigureOut">
              <a:rPr lang="en-US" smtClean="0"/>
              <a:pPr/>
              <a:t>7/7/2024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A1AFF-6F23-40F1-8EEC-AD06E13A57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CE2BA-F612-4F02-8D57-05C77EE06BC7}" type="datetimeFigureOut">
              <a:rPr lang="en-US" smtClean="0"/>
              <a:pPr/>
              <a:t>7/7/2024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A1AFF-6F23-40F1-8EEC-AD06E13A57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CE2BA-F612-4F02-8D57-05C77EE06BC7}" type="datetimeFigureOut">
              <a:rPr lang="en-US" smtClean="0"/>
              <a:pPr/>
              <a:t>7/7/2024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A1AFF-6F23-40F1-8EEC-AD06E13A57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3CE2BA-F612-4F02-8D57-05C77EE06BC7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7A1AFF-6F23-40F1-8EEC-AD06E13A57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Nothing But the Blood1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exus Ib Leeg Xw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4546" y="214290"/>
            <a:ext cx="4643470" cy="714380"/>
          </a:xfrm>
        </p:spPr>
        <p:txBody>
          <a:bodyPr>
            <a:no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Yexus</a:t>
            </a:r>
            <a:r>
              <a:rPr lang="en-US" b="1" dirty="0" smtClean="0"/>
              <a:t> </a:t>
            </a:r>
            <a:r>
              <a:rPr lang="en-US" b="1" dirty="0" err="1"/>
              <a:t>Ib</a:t>
            </a:r>
            <a:r>
              <a:rPr lang="en-US" b="1" dirty="0"/>
              <a:t> </a:t>
            </a:r>
            <a:r>
              <a:rPr lang="en-US" b="1" dirty="0" err="1"/>
              <a:t>Leeg</a:t>
            </a:r>
            <a:r>
              <a:rPr lang="en-US" b="1" dirty="0"/>
              <a:t> </a:t>
            </a:r>
            <a:r>
              <a:rPr lang="en-US" b="1" dirty="0" err="1" smtClean="0"/>
              <a:t>Xwb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034" y="1643050"/>
            <a:ext cx="7304856" cy="4690804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Leejtwg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txhwv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tau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peb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lub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txim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Yexus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leeg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xwb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muaj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fwjchim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Leejtwg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pub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txujsa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txhis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Yexus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leeg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xwb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muaj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fwjchim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</a:t>
            </a: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Ref              </a:t>
            </a: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Yexus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tuag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theej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lub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txhoj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Raug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kev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txomnyem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taagnrho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Nws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ris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suavdlawg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lub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txim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Yexus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ib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leej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xwb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muaj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fwjchim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Leejtwg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cawm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tau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peb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txujsa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Yexus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leeg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xwb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muaj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fwjchim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Leejtwg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muab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peb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yug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dlua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tshab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Yexus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leeg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xwb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muaj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fwjchim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Leejtwg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ncaaj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tug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nceeg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Yexus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leeg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xwb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muaj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fwjchim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Leejtwg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peb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tug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Cawmseej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Yexus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leeg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xwb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muaj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fwjchim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Leejtwg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kov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yeej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txujkev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tuag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Yexus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leeg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xwb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muaj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fwjchim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Leejtwg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tshem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tau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kev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puamtsuaj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Yexus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leeg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xwb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muaj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fwjchim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1225</TotalTime>
  <Words>123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Yexus Ib Leeg Xwb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Yexus Ib Leeg Xwb </dc:title>
  <dc:creator>mary</dc:creator>
  <cp:lastModifiedBy>FRONT</cp:lastModifiedBy>
  <cp:revision>5</cp:revision>
  <dcterms:created xsi:type="dcterms:W3CDTF">2020-11-18T15:27:06Z</dcterms:created>
  <dcterms:modified xsi:type="dcterms:W3CDTF">2024-07-08T16:41:20Z</dcterms:modified>
</cp:coreProperties>
</file>