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DC29-D3AB-4CE9-B2E6-E7137D2ACB8F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DC29-D3AB-4CE9-B2E6-E7137D2ACB8F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3827-36F1-459D-A67E-90822C1FAB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Xin Chúa Ở Bên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428604"/>
            <a:ext cx="4643470" cy="64294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Xin</a:t>
            </a:r>
            <a:r>
              <a:rPr lang="en-US" b="1" dirty="0"/>
              <a:t> </a:t>
            </a:r>
            <a:r>
              <a:rPr lang="en-US" b="1" dirty="0" err="1"/>
              <a:t>Chúa</a:t>
            </a:r>
            <a:r>
              <a:rPr lang="en-US" b="1" dirty="0"/>
              <a:t> Ở </a:t>
            </a:r>
            <a:r>
              <a:rPr lang="en-US" b="1" dirty="0" err="1"/>
              <a:t>Bên</a:t>
            </a:r>
            <a:r>
              <a:rPr lang="en-US" b="1" dirty="0"/>
              <a:t> Con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2000240"/>
            <a:ext cx="5286412" cy="42862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Cứu Chúa ở cùng con lúc kim ô lặn rồi,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Màn hoàng hôn bủa giăng, xin Ngài ngự bên con;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Lúc hết mong nhờ ai, con vô phương kêu nài,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Lòng đang bối rối, xin Ngài ở với con hoài.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Cứu Chúa, xin gần con, ở bên con từng giờ,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Ngoài ra ơn Chúa ban, lấy gì địch ma vương?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Biết có ai bằng Cha, Đấng ban ơn mỗi ngày?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Dầu mưa, nắng, Chúa ôi, nguyện ở với con hoài.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Chúa lấy thập tự đưa dẫn con khi qua đời,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Bừng soi trong tối, dắt con vào nơi nghỉ ngơi;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Ánh sáng thiên đàng soi, tan âm u đêm dài,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Dầu khi sống, chết, xin Ngài ở với con hoài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Xin Chúa Ở Bên Con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Chúa Ở Bên Con</dc:title>
  <dc:creator>mary</dc:creator>
  <cp:lastModifiedBy>FRONT</cp:lastModifiedBy>
  <cp:revision>5</cp:revision>
  <dcterms:created xsi:type="dcterms:W3CDTF">2022-03-23T16:58:25Z</dcterms:created>
  <dcterms:modified xsi:type="dcterms:W3CDTF">2024-07-15T14:09:53Z</dcterms:modified>
</cp:coreProperties>
</file>