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02998-E983-4064-A01B-2289994ADFEF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4EDB8-5947-49F5-BB04-83252A4F4F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e süß ist's doch, wenn im Geb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457199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Wie süß ist's doch, wenn im </a:t>
            </a:r>
            <a:r>
              <a:rPr lang="de-DE" sz="4000" b="1" dirty="0" smtClean="0"/>
              <a:t>Gebet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8610600" cy="53340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süß ist's doch, wenn im Gebet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hehre Himmelsluft umweht!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flieg ich an des Vaters Herz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klag Ihm allen meinen Schmerz!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Dann, wenn auch Dunkel mich umhüllt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Feinde um mich toben wild,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Jesu Arm mich sanft umfäht,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beströmt mich Ruhe im Gebet.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süß ist's doch, wenn im Gebet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Heilands Bild recht vor mir steht,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Er voll Wahrheit, Lieb und Treu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sagt, dass Er mir gnädig sei,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Er zum Herzen fort und fort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spricht: "Glaub und halt' dich nur ans Wort!"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traue ich Ihm früh und spät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harre seiner im Gebet.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süß ist's doch, wenn im Gebet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Glaubensflügeln hoch erhöht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Herz mit fröhlich klarem Blick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Tode schaut der Sel'gen Glück!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leg ich ab mein Pilgerkleid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jauchze in der Herrlichkeit,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wohin durch Jesus einzig geht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täglich Sehnen und Gebet.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181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Wie süß ist's doch, wenn im Gebet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süß ist's doch, wenn im Gebet</dc:title>
  <dc:creator>FRONT</dc:creator>
  <cp:lastModifiedBy>FRONT</cp:lastModifiedBy>
  <cp:revision>8</cp:revision>
  <dcterms:created xsi:type="dcterms:W3CDTF">2024-07-22T17:23:21Z</dcterms:created>
  <dcterms:modified xsi:type="dcterms:W3CDTF">2024-07-25T14:21:15Z</dcterms:modified>
</cp:coreProperties>
</file>