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CC60-E5C1-4792-984D-0F911BC00E1A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22C3-181A-4C89-9E29-65DBB8AD3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CC60-E5C1-4792-984D-0F911BC00E1A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22C3-181A-4C89-9E29-65DBB8AD3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CC60-E5C1-4792-984D-0F911BC00E1A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22C3-181A-4C89-9E29-65DBB8AD3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CC60-E5C1-4792-984D-0F911BC00E1A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22C3-181A-4C89-9E29-65DBB8AD3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CC60-E5C1-4792-984D-0F911BC00E1A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22C3-181A-4C89-9E29-65DBB8AD3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CC60-E5C1-4792-984D-0F911BC00E1A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22C3-181A-4C89-9E29-65DBB8AD3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CC60-E5C1-4792-984D-0F911BC00E1A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22C3-181A-4C89-9E29-65DBB8AD3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CC60-E5C1-4792-984D-0F911BC00E1A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22C3-181A-4C89-9E29-65DBB8AD3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CC60-E5C1-4792-984D-0F911BC00E1A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22C3-181A-4C89-9E29-65DBB8AD3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CC60-E5C1-4792-984D-0F911BC00E1A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22C3-181A-4C89-9E29-65DBB8AD3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CC60-E5C1-4792-984D-0F911BC00E1A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22C3-181A-4C89-9E29-65DBB8AD3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1CC60-E5C1-4792-984D-0F911BC00E1A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422C3-181A-4C89-9E29-65DBB8AD31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kati wangu kuom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Wakati</a:t>
            </a:r>
            <a:r>
              <a:rPr lang="en-US" b="1" dirty="0" smtClean="0"/>
              <a:t> </a:t>
            </a:r>
            <a:r>
              <a:rPr lang="en-US" b="1" dirty="0" err="1" smtClean="0"/>
              <a:t>wangu</a:t>
            </a:r>
            <a:r>
              <a:rPr lang="en-US" b="1" dirty="0" smtClean="0"/>
              <a:t> </a:t>
            </a:r>
            <a:r>
              <a:rPr lang="en-US" b="1" dirty="0" err="1" smtClean="0"/>
              <a:t>kuomba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62000"/>
            <a:ext cx="6172200" cy="5257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Kuomba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Umenialika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Nimsihi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Anitulize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Mapenzi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Nyakati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Nyingi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Nipate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Ufadhili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Wewe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Nitangojea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Ewe, </a:t>
            </a:r>
            <a:r>
              <a:rPr lang="en-US" sz="1600" b="1" dirty="0" err="1" smtClean="0">
                <a:solidFill>
                  <a:srgbClr val="FF0000"/>
                </a:solidFill>
              </a:rPr>
              <a:t>Wakati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Kuomba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Kuomba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Umeniletea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Pamoja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Wenzangu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Nashirikiana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Nimwone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Kuomba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Mabawa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Hulishika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Alingojea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Kubariki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Alinialika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Nimwamini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Hakika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66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Wakati wangu kuomba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Wakati wangu kuomba</dc:title>
  <dc:creator>FRONT</dc:creator>
  <cp:lastModifiedBy>FRONT</cp:lastModifiedBy>
  <cp:revision>6</cp:revision>
  <dcterms:created xsi:type="dcterms:W3CDTF">2024-07-20T23:43:31Z</dcterms:created>
  <dcterms:modified xsi:type="dcterms:W3CDTF">2024-07-22T15:33:20Z</dcterms:modified>
</cp:coreProperties>
</file>