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24CC0-7A43-4B1E-B4F9-8ED508386C1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A480-A91D-4DD6-BE47-AC9A3A7846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voj som, Pane mô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Tvoj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, Pane </a:t>
            </a:r>
            <a:r>
              <a:rPr lang="en-US" b="1" dirty="0" err="1" smtClean="0"/>
              <a:t>môj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79248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zaznel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Túžim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tie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zaletieť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nebies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Veď</a:t>
            </a:r>
            <a:r>
              <a:rPr lang="en-US" sz="1600" b="1" dirty="0" smtClean="0">
                <a:solidFill>
                  <a:srgbClr val="FF0000"/>
                </a:solidFill>
              </a:rPr>
              <a:t> ma </a:t>
            </a:r>
            <a:r>
              <a:rPr lang="en-US" sz="1600" b="1" dirty="0" err="1" smtClean="0">
                <a:solidFill>
                  <a:srgbClr val="FF0000"/>
                </a:solidFill>
              </a:rPr>
              <a:t>bližšie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bližšie</a:t>
            </a:r>
            <a:r>
              <a:rPr lang="en-US" sz="1600" b="1" dirty="0" smtClean="0">
                <a:solidFill>
                  <a:srgbClr val="FF0000"/>
                </a:solidFill>
              </a:rPr>
              <a:t>, Pane </a:t>
            </a:r>
            <a:r>
              <a:rPr lang="en-US" sz="1600" b="1" dirty="0" err="1" smtClean="0">
                <a:solidFill>
                  <a:srgbClr val="FF0000"/>
                </a:solidFill>
              </a:rPr>
              <a:t>môj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krížu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mrel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Veď</a:t>
            </a:r>
            <a:r>
              <a:rPr lang="en-US" sz="1600" b="1" dirty="0" smtClean="0">
                <a:solidFill>
                  <a:srgbClr val="FF0000"/>
                </a:solidFill>
              </a:rPr>
              <a:t> ma </a:t>
            </a:r>
            <a:r>
              <a:rPr lang="en-US" sz="1600" b="1" dirty="0" err="1" smtClean="0">
                <a:solidFill>
                  <a:srgbClr val="FF0000"/>
                </a:solidFill>
              </a:rPr>
              <a:t>bližšie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bližšie</a:t>
            </a:r>
            <a:r>
              <a:rPr lang="en-US" sz="1600" b="1" dirty="0" smtClean="0">
                <a:solidFill>
                  <a:srgbClr val="FF0000"/>
                </a:solidFill>
              </a:rPr>
              <a:t> k </a:t>
            </a:r>
            <a:r>
              <a:rPr lang="en-US" sz="1600" b="1" dirty="0" err="1" smtClean="0">
                <a:solidFill>
                  <a:srgbClr val="FF0000"/>
                </a:solidFill>
              </a:rPr>
              <a:t>Sebe</a:t>
            </a:r>
            <a:r>
              <a:rPr lang="en-US" sz="1600" b="1" dirty="0" smtClean="0">
                <a:solidFill>
                  <a:srgbClr val="FF0000"/>
                </a:solidFill>
              </a:rPr>
              <a:t>, Pane </a:t>
            </a:r>
            <a:r>
              <a:rPr lang="en-US" sz="1600" b="1" dirty="0" err="1" smtClean="0">
                <a:solidFill>
                  <a:srgbClr val="FF0000"/>
                </a:solidFill>
              </a:rPr>
              <a:t>môj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viac</a:t>
            </a:r>
            <a:r>
              <a:rPr lang="en-US" sz="1600" b="1" dirty="0" smtClean="0">
                <a:solidFill>
                  <a:srgbClr val="FF0000"/>
                </a:solidFill>
              </a:rPr>
              <a:t> by </a:t>
            </a:r>
            <a:r>
              <a:rPr lang="en-US" sz="1600" b="1" dirty="0" err="1" smtClean="0">
                <a:solidFill>
                  <a:srgbClr val="FF0000"/>
                </a:solidFill>
              </a:rPr>
              <a:t>som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Ťa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poznať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smel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posvätiť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odiaty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službe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výsosti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lúčmi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nádeje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Vzácny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skvost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trónom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dliem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modlitby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stíchne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bôľny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vzdych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spočiniem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hlbiny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predivný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nepoznám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výšiny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dome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otčiny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večne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Tvoj som, Pane môj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Tvoj som, Pane môj cezch</dc:title>
  <dc:creator>FRONT</dc:creator>
  <cp:lastModifiedBy>FRONT</cp:lastModifiedBy>
  <cp:revision>6</cp:revision>
  <dcterms:created xsi:type="dcterms:W3CDTF">2024-07-11T14:52:33Z</dcterms:created>
  <dcterms:modified xsi:type="dcterms:W3CDTF">2024-07-11T15:16:50Z</dcterms:modified>
</cp:coreProperties>
</file>