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AE13-08E0-4D6B-A25B-F7753437C79E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63E41-9F23-40D1-AEED-F62DC9CA66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waj przy m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-1"/>
            <a:ext cx="38100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Trwaj</a:t>
            </a:r>
            <a:r>
              <a:rPr lang="en-US" b="1" dirty="0"/>
              <a:t> </a:t>
            </a:r>
            <a:r>
              <a:rPr lang="en-US" b="1" dirty="0" err="1"/>
              <a:t>przy</a:t>
            </a:r>
            <a:r>
              <a:rPr lang="en-US" b="1" dirty="0"/>
              <a:t> </a:t>
            </a:r>
            <a:r>
              <a:rPr lang="en-US" b="1" dirty="0" err="1" smtClean="0"/>
              <a:t>mnie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6248400" cy="4114800"/>
          </a:xfrm>
        </p:spPr>
        <p:txBody>
          <a:bodyPr>
            <a:noAutofit/>
          </a:bodyPr>
          <a:lstStyle/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Trwaj przy mnie, mrok szybko zapada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Ciemność rośnie, Panie, Trwaj przy mnie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inni zawodzą, a pocieszenie ucieka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pomoc bezradnych, oh, trwaj ze mną.</a:t>
            </a:r>
          </a:p>
          <a:p>
            <a:pPr algn="l"/>
            <a:endParaRPr lang="pl-P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Prędko już do końca, wygasam z codziennego życia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Radości Ziemii mętnie rosną; jej chwały przemijają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Zmiana i zniszczenie we wszystkim co widzę wokół 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Ty, który się nie zmieniasz, trwaj przy mnie</a:t>
            </a:r>
          </a:p>
          <a:p>
            <a:pPr algn="l"/>
            <a:endParaRPr lang="pl-P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Potrzebuję Twojej obecności w każdej upływającej godzinie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Cóż prócz Twej łaski może pokonać siłę szatana?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Któż, jak nie Ty może być mym przewodnikiem i ostoją?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Poprzez obłoki i słonca blask, trwaj przy mnie, Panie</a:t>
            </a:r>
          </a:p>
          <a:p>
            <a:pPr algn="l"/>
            <a:endParaRPr lang="pl-P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Trzymaj swój krzyż przed mymi zamykającymi się oczami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Rozjaśnij mrok i poprowadź mnie do niebios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Niebiański poranek nadchodzi, odchodzą marne cienie ziemi </a:t>
            </a:r>
          </a:p>
          <a:p>
            <a:pPr algn="l"/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zyciu, w śmierci, o Panie, trwaj przy </a:t>
            </a:r>
            <a:r>
              <a:rPr lang="pl-P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mnie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148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Trwaj przy mnie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Trwaj przy mnie POLISH</dc:title>
  <dc:creator>FRONT</dc:creator>
  <cp:lastModifiedBy>FRONT</cp:lastModifiedBy>
  <cp:revision>6</cp:revision>
  <dcterms:created xsi:type="dcterms:W3CDTF">2024-07-15T02:49:41Z</dcterms:created>
  <dcterms:modified xsi:type="dcterms:W3CDTF">2024-07-16T15:13:53Z</dcterms:modified>
</cp:coreProperties>
</file>