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82CD2-D481-477B-8ECE-6876A10AB9A3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A9E62-76F2-4060-995C-61042E233D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ek my Na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657600" cy="6095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Trek my </a:t>
            </a:r>
            <a:r>
              <a:rPr lang="en-US" b="1" dirty="0" smtClean="0"/>
              <a:t>Nader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3733800" cy="4343400"/>
          </a:xfrm>
        </p:spPr>
        <p:txBody>
          <a:bodyPr>
            <a:noAutofit/>
          </a:bodyPr>
          <a:lstStyle/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 is uwe Heer,ek het u stem gehoor;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 vertel U liefde aan my,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Trek my hoer op, Heer,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u geloof en nog nader aan u  sy.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Ref</a:t>
            </a:r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Trek my Nader </a:t>
            </a:r>
            <a:r>
              <a:rPr lang="nl-NL" sz="1400" b="1" dirty="0" smtClean="0">
                <a:solidFill>
                  <a:srgbClr val="FF0000"/>
                </a:solidFill>
              </a:rPr>
              <a:t>nader nader </a:t>
            </a:r>
            <a:r>
              <a:rPr lang="en-US" sz="1400" b="1" dirty="0" err="1" smtClean="0">
                <a:solidFill>
                  <a:srgbClr val="FF0000"/>
                </a:solidFill>
              </a:rPr>
              <a:t>dierb’re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Heer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Na die </a:t>
            </a:r>
            <a:r>
              <a:rPr lang="en-US" sz="1400" b="1" dirty="0" err="1" smtClean="0">
                <a:solidFill>
                  <a:srgbClr val="FF0000"/>
                </a:solidFill>
              </a:rPr>
              <a:t>kruis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waar</a:t>
            </a:r>
            <a:r>
              <a:rPr lang="en-US" sz="1400" b="1" dirty="0" smtClean="0">
                <a:solidFill>
                  <a:srgbClr val="FF0000"/>
                </a:solidFill>
              </a:rPr>
              <a:t> U </a:t>
            </a:r>
            <a:r>
              <a:rPr lang="en-US" sz="1400" b="1" dirty="0" err="1" smtClean="0">
                <a:solidFill>
                  <a:srgbClr val="FF0000"/>
                </a:solidFill>
              </a:rPr>
              <a:t>moes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ly</a:t>
            </a:r>
            <a:r>
              <a:rPr lang="en-US" sz="14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Trek my Nader </a:t>
            </a:r>
            <a:r>
              <a:rPr lang="nl-NL" sz="1400" b="1" dirty="0" smtClean="0">
                <a:solidFill>
                  <a:srgbClr val="FF0000"/>
                </a:solidFill>
              </a:rPr>
              <a:t>nader nader </a:t>
            </a:r>
            <a:r>
              <a:rPr lang="en-US" sz="1400" b="1" dirty="0" err="1" smtClean="0">
                <a:solidFill>
                  <a:srgbClr val="FF0000"/>
                </a:solidFill>
              </a:rPr>
              <a:t>dierb’re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Heer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Aan U eens deurstoke sy.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Maak my nou bekwaam, tot u diens o Heer,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Deur genade ongestoord.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Tot my siel so vas in die hoop verkeer,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Dat ek my in U verloor.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</a:t>
            </a:r>
            <a:r>
              <a:rPr lang="nl-NL" sz="1400" b="1" dirty="0" smtClean="0">
                <a:solidFill>
                  <a:schemeClr val="tx1"/>
                </a:solidFill>
              </a:rPr>
              <a:t>aar </a:t>
            </a:r>
            <a:r>
              <a:rPr lang="nl-NL" sz="1400" b="1" dirty="0" smtClean="0">
                <a:solidFill>
                  <a:schemeClr val="tx1"/>
                </a:solidFill>
              </a:rPr>
              <a:t>is liefd' te diep, om dit ooit te peil,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T</a:t>
            </a:r>
            <a:r>
              <a:rPr lang="nl-NL" sz="1400" b="1" dirty="0" smtClean="0">
                <a:solidFill>
                  <a:schemeClr val="tx1"/>
                </a:solidFill>
              </a:rPr>
              <a:t>ot </a:t>
            </a:r>
            <a:r>
              <a:rPr lang="nl-NL" sz="1400" b="1" dirty="0" smtClean="0">
                <a:solidFill>
                  <a:schemeClr val="tx1"/>
                </a:solidFill>
              </a:rPr>
              <a:t>ek land aan gindse kus;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</a:t>
            </a:r>
            <a:r>
              <a:rPr lang="nl-NL" sz="1400" b="1" dirty="0" smtClean="0">
                <a:solidFill>
                  <a:schemeClr val="tx1"/>
                </a:solidFill>
              </a:rPr>
              <a:t>aar </a:t>
            </a:r>
            <a:r>
              <a:rPr lang="nl-NL" sz="1400" b="1" dirty="0" smtClean="0">
                <a:solidFill>
                  <a:schemeClr val="tx1"/>
                </a:solidFill>
              </a:rPr>
              <a:t>is vreugd', so hoog dat ek dit nie vat,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T</a:t>
            </a:r>
            <a:r>
              <a:rPr lang="nl-NL" sz="1400" b="1" dirty="0" smtClean="0">
                <a:solidFill>
                  <a:schemeClr val="tx1"/>
                </a:solidFill>
              </a:rPr>
              <a:t>ot </a:t>
            </a:r>
            <a:r>
              <a:rPr lang="nl-NL" sz="1400" b="1" dirty="0" smtClean="0">
                <a:solidFill>
                  <a:schemeClr val="tx1"/>
                </a:solidFill>
              </a:rPr>
              <a:t>ek ewig by u rus</a:t>
            </a:r>
            <a:r>
              <a:rPr lang="nl-NL" sz="1400" b="1" dirty="0" smtClean="0"/>
              <a:t>.</a:t>
            </a:r>
            <a:endParaRPr lang="nl-NL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138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Trek my Nader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Imo Man Ako, O Ginoo Ko cebuano</dc:title>
  <dc:creator>FRONT</dc:creator>
  <cp:lastModifiedBy>FRONT</cp:lastModifiedBy>
  <cp:revision>24</cp:revision>
  <dcterms:created xsi:type="dcterms:W3CDTF">2024-01-25T20:06:50Z</dcterms:created>
  <dcterms:modified xsi:type="dcterms:W3CDTF">2024-07-12T14:35:03Z</dcterms:modified>
</cp:coreProperties>
</file>