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9642-1B99-4076-81CD-1D959C3B5174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C28FE-FB61-41E3-AE4E-F7BAB17EFA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gh Your Sins Be As Scarlet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Sala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bisan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mapula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9829800" cy="5486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bisan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mapula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Pution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nieve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bisan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mapula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Pution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nieve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Bisa’g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unsa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kapula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Pution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gyud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N’ya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bisan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mapula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bisan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mapula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Pution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nieve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Pution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nieve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err="1" smtClean="0">
                <a:solidFill>
                  <a:schemeClr val="bg1"/>
                </a:solidFill>
              </a:rPr>
              <a:t>Paminawang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Ginoo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Bumalik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Dios!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Paminawang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Ginoo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Bumalik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Dios!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tawag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paminawa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puno’s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gugma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tingog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paminawa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tingog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paminawa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Bumalik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Dios!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Bumalik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kamo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Dios!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mo </a:t>
            </a:r>
            <a:r>
              <a:rPr lang="en-US" sz="1400" b="1" dirty="0" err="1" smtClean="0">
                <a:solidFill>
                  <a:schemeClr val="bg1"/>
                </a:solidFill>
              </a:rPr>
              <a:t>pasayloon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dili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handumon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mo </a:t>
            </a:r>
            <a:r>
              <a:rPr lang="en-US" sz="1400" b="1" dirty="0" err="1" smtClean="0">
                <a:solidFill>
                  <a:schemeClr val="bg1"/>
                </a:solidFill>
              </a:rPr>
              <a:t>pasayloon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dili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handumon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Tan-</a:t>
            </a:r>
            <a:r>
              <a:rPr lang="en-US" sz="1400" b="1" dirty="0" err="1" smtClean="0">
                <a:solidFill>
                  <a:schemeClr val="bg1"/>
                </a:solidFill>
              </a:rPr>
              <a:t>awa</a:t>
            </a:r>
            <a:r>
              <a:rPr lang="en-US" sz="1400" b="1" dirty="0" smtClean="0">
                <a:solidFill>
                  <a:schemeClr val="bg1"/>
                </a:solidFill>
              </a:rPr>
              <a:t>, O </a:t>
            </a:r>
            <a:r>
              <a:rPr lang="en-US" sz="1400" b="1" dirty="0" err="1" smtClean="0">
                <a:solidFill>
                  <a:schemeClr val="bg1"/>
                </a:solidFill>
              </a:rPr>
              <a:t>katawhan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Ginoo</a:t>
            </a:r>
            <a:r>
              <a:rPr lang="en-US" sz="1400" b="1" dirty="0" smtClean="0">
                <a:solidFill>
                  <a:schemeClr val="bg1"/>
                </a:solidFill>
              </a:rPr>
              <a:t> mo;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mo </a:t>
            </a:r>
            <a:r>
              <a:rPr lang="en-US" sz="1400" b="1" dirty="0" err="1" smtClean="0">
                <a:solidFill>
                  <a:schemeClr val="bg1"/>
                </a:solidFill>
              </a:rPr>
              <a:t>pasayloon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Sala</a:t>
            </a:r>
            <a:r>
              <a:rPr lang="en-US" sz="1400" b="1" dirty="0" smtClean="0">
                <a:solidFill>
                  <a:schemeClr val="bg1"/>
                </a:solidFill>
              </a:rPr>
              <a:t> mo </a:t>
            </a:r>
            <a:r>
              <a:rPr lang="en-US" sz="1400" b="1" dirty="0" err="1" smtClean="0">
                <a:solidFill>
                  <a:schemeClr val="bg1"/>
                </a:solidFill>
              </a:rPr>
              <a:t>pasayloon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dili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handumon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dili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handumon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Sala bisan mapula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 bisan mapula cebuano</dc:title>
  <dc:creator>FRONT</dc:creator>
  <cp:lastModifiedBy>FRONT</cp:lastModifiedBy>
  <cp:revision>5</cp:revision>
  <dcterms:created xsi:type="dcterms:W3CDTF">2024-07-02T17:21:44Z</dcterms:created>
  <dcterms:modified xsi:type="dcterms:W3CDTF">2024-07-06T14:58:30Z</dcterms:modified>
</cp:coreProperties>
</file>