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91980-87EE-4D0A-912C-92F1EAA9FC51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02DEA-BF2D-4A44-9EB3-AE1FC7294B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oetste Uurtjie Van Ge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324600" cy="60959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O Soetste Uurtjie Van </a:t>
            </a:r>
            <a:r>
              <a:rPr lang="nl-NL" b="1" dirty="0" smtClean="0"/>
              <a:t>Gebed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62000"/>
            <a:ext cx="3886200" cy="548640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soetste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uurtjie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gebed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aardse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red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tot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Vaders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troon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antwoord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loon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liggaam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verskyn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dikwels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soetste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uurtjie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gebed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soetste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uurtjie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gebed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‘n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trooswoord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altyd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Kanaans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liggaam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agter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lewenskroon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die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uurtjie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vaarwel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Soetste Uurtjie Van Gebed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Soetste Uurtjie Van Gebed Afrikaans</dc:title>
  <dc:creator>FRONT</dc:creator>
  <cp:lastModifiedBy>FRONT</cp:lastModifiedBy>
  <cp:revision>5</cp:revision>
  <dcterms:created xsi:type="dcterms:W3CDTF">2024-07-22T17:46:32Z</dcterms:created>
  <dcterms:modified xsi:type="dcterms:W3CDTF">2024-07-24T14:02:52Z</dcterms:modified>
</cp:coreProperties>
</file>