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A047D-C046-42BE-ACE4-5C3CBF08984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BF293-FB29-48D9-BCFF-7D47593C3F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olce ora del pre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59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O dolce ora del </a:t>
            </a:r>
            <a:r>
              <a:rPr lang="it-IT" b="1" dirty="0" smtClean="0"/>
              <a:t>pregar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838200"/>
            <a:ext cx="7543800" cy="571500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Dolce ora del Pregar,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M’innalzi l’alma fino al Ciel,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tron del Padre mio d’Amor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sol comprende il mio dolor.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 mie lotte dì quaggiù,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 nel nome di Gesù,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te, conforto a ricercar,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Dolce l’ora del Pregar.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Dolce ora del Pregar,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 Gioia grande Celestial,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chi anela sempre più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Aver di Cristo le Virtù.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tale Ardor, con vera Fé,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mio SIGNOR mi prosto ai pie,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Attendo chi mi può ascoltar,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Dolce l’ora del Pregar.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dolce ora del pregar,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Sull’ali salgono della fé,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mie richieste al Re del Ciel,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Sue Promesse son fedel.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 mio peso, ogni timor,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Depongo ai piè del mio SIGNOR,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All’ombra Sua vo’ riposar,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Dolce l’ora del Pregar.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dolce ora del pregar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Dolce ora del Pregar ITALY</dc:title>
  <dc:creator>FRONT</dc:creator>
  <cp:lastModifiedBy>FRONT</cp:lastModifiedBy>
  <cp:revision>5</cp:revision>
  <dcterms:created xsi:type="dcterms:W3CDTF">2024-07-23T22:52:12Z</dcterms:created>
  <dcterms:modified xsi:type="dcterms:W3CDTF">2024-07-24T13:39:05Z</dcterms:modified>
</cp:coreProperties>
</file>