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C3165-58E6-491F-851E-EC767C7DF660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D7238-4FF6-46C9-A9D8-B69ACB9C43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ia Do Triunfo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15000" cy="4572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O </a:t>
            </a:r>
            <a:r>
              <a:rPr lang="pt-BR" b="1" dirty="0"/>
              <a:t>Dia Do Triunfo De </a:t>
            </a:r>
            <a:r>
              <a:rPr lang="pt-BR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5029200" cy="4572000"/>
          </a:xfrm>
        </p:spPr>
        <p:txBody>
          <a:bodyPr>
            <a:noAutofit/>
          </a:bodyPr>
          <a:lstStyle/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lá do céu descendo Para os Seus, Jesus voltar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 clarim de Deus a todos proclamar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chegou o grande dia do triunfar do meu Rei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Eu, por Sua imensa graça, lá estarei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Quando enfim, chegar o </a:t>
            </a:r>
            <a:r>
              <a:rPr lang="pt-BR" sz="1500" b="1" dirty="0" smtClean="0">
                <a:solidFill>
                  <a:srgbClr val="FF0000"/>
                </a:solidFill>
              </a:rPr>
              <a:t>dia  Do </a:t>
            </a:r>
            <a:r>
              <a:rPr lang="pt-BR" sz="1500" b="1" dirty="0" smtClean="0">
                <a:solidFill>
                  <a:srgbClr val="FF0000"/>
                </a:solidFill>
              </a:rPr>
              <a:t>triunfar do meu Rei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Quando enfim, chegar o </a:t>
            </a:r>
            <a:r>
              <a:rPr lang="pt-BR" sz="1500" b="1" dirty="0" smtClean="0">
                <a:solidFill>
                  <a:srgbClr val="FF0000"/>
                </a:solidFill>
              </a:rPr>
              <a:t>dia  Pela </a:t>
            </a:r>
            <a:r>
              <a:rPr lang="pt-BR" sz="1500" b="1" dirty="0" smtClean="0">
                <a:solidFill>
                  <a:srgbClr val="FF0000"/>
                </a:solidFill>
              </a:rPr>
              <a:t>graça de Jesus eu lá estarei!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Nesse dia, quando os mortos Hão de a voz de Cristo ouvir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dos seus sepulcros hão de ressurgir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remidos reunidos, logo aclamarão seu Rei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por Sua imensa graça, lá estarei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mundo, rejeitado foi Jesus, meu Salvador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Desprezaram, insultaram meu Senhor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Mas, faustoso, vem o dia Do triunfar do meu Rei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por Sua imensa graça, lá estarei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mim mesmo, nada tenho em que possa confiar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Jesus morreu na cruz pra me salvar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Tão somente nele espero, sim, e sempre esperarei</a:t>
            </a: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Pois, por Sua imensa graça, lá estarei</a:t>
            </a:r>
          </a:p>
          <a:p>
            <a:pPr algn="l"/>
            <a:endParaRPr lang="pt-BR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https://www.youtube.com/watch?v=0jSPSiVA5PM</a:t>
            </a:r>
          </a:p>
          <a:p>
            <a:pPr algn="l"/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182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Dia Do Triunfo De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Dia Do Triunfo De Jesus pORTUGUSE </dc:title>
  <dc:creator>FRONT</dc:creator>
  <cp:lastModifiedBy>FRONT</cp:lastModifiedBy>
  <cp:revision>5</cp:revision>
  <dcterms:created xsi:type="dcterms:W3CDTF">2024-07-29T06:58:16Z</dcterms:created>
  <dcterms:modified xsi:type="dcterms:W3CDTF">2024-07-31T14:05:29Z</dcterms:modified>
</cp:coreProperties>
</file>