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FAA4-E57E-4B24-82D7-3E0490A46A22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6-0631-46DF-BE63-7929630BB0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FAA4-E57E-4B24-82D7-3E0490A46A22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6-0631-46DF-BE63-7929630BB0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FAA4-E57E-4B24-82D7-3E0490A46A22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6-0631-46DF-BE63-7929630BB0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FAA4-E57E-4B24-82D7-3E0490A46A22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6-0631-46DF-BE63-7929630BB0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FAA4-E57E-4B24-82D7-3E0490A46A22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6-0631-46DF-BE63-7929630BB0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FAA4-E57E-4B24-82D7-3E0490A46A22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6-0631-46DF-BE63-7929630BB0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FAA4-E57E-4B24-82D7-3E0490A46A22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6-0631-46DF-BE63-7929630BB0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FAA4-E57E-4B24-82D7-3E0490A46A22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6-0631-46DF-BE63-7929630BB0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FAA4-E57E-4B24-82D7-3E0490A46A22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6-0631-46DF-BE63-7929630BB0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FAA4-E57E-4B24-82D7-3E0490A46A22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6-0631-46DF-BE63-7929630BB0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FAA4-E57E-4B24-82D7-3E0490A46A22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6-0631-46DF-BE63-7929630BB0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CFAA4-E57E-4B24-82D7-3E0490A46A22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6-0631-46DF-BE63-7929630BB0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 tisztit meg bűnömtő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685799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Mi tisztit meg </a:t>
            </a:r>
            <a:r>
              <a:rPr lang="hu-HU" b="1" dirty="0" smtClean="0"/>
              <a:t>bűnömtől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219200"/>
            <a:ext cx="8077200" cy="4648200"/>
          </a:xfrm>
        </p:spPr>
        <p:txBody>
          <a:bodyPr numCol="2"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tisztít meg bűnömtől?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a bárány Jézus vére!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 gyógyulok meg ebből?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Jézusomnak sebeiben.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Ref</a:t>
            </a:r>
            <a:endParaRPr lang="hu-HU" sz="16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Ó drága ez az ár,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itt jóvá lesz a kár.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Itt megnyugszik lelkem,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A bárány Jézus vérében.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tesz vétkemtől mentté?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a Bárány, Jézus vére!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Atyánál kedvessé?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a Bárány, Jézus vére!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Istennel mi békít meg?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a Bárány, Jézus vére!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Bűnnyomorból mi ment meg?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a Bárány, Jézus vére!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tehet rosszat jóvá?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a Bárány, Jézus vére!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Isten előtt tisztává?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a Bárány, Jézus vére!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győz bűn s világ felett?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a Bárány, Jézus vére!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Örök éltet mi szerzett?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a Bárány, Jézus vére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141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 tisztit meg bűnömtől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FRONT</dc:creator>
  <cp:lastModifiedBy>FRONT</cp:lastModifiedBy>
  <cp:revision>8</cp:revision>
  <dcterms:created xsi:type="dcterms:W3CDTF">2023-12-23T19:13:57Z</dcterms:created>
  <dcterms:modified xsi:type="dcterms:W3CDTF">2024-07-08T16:20:51Z</dcterms:modified>
</cp:coreProperties>
</file>