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B8487-F0CD-4A35-9E8D-B7D00EA08780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02BA2-4AD8-4A24-9E90-99B7D1517D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ok My Sins Awa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Culpa El Llev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 Culpa El </a:t>
            </a:r>
            <a:r>
              <a:rPr lang="en-US" b="1" dirty="0" err="1" smtClean="0">
                <a:solidFill>
                  <a:schemeClr val="bg1"/>
                </a:solidFill>
              </a:rPr>
              <a:t>Llevó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90600"/>
            <a:ext cx="8839200" cy="39624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Cansado y triste vine al Salvador,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culpa él </a:t>
            </a:r>
            <a:r>
              <a:rPr lang="es-ES" sz="1600" b="1" dirty="0" smtClean="0">
                <a:solidFill>
                  <a:schemeClr val="bg1"/>
                </a:solidFill>
              </a:rPr>
              <a:t>llevó, Mi </a:t>
            </a:r>
            <a:r>
              <a:rPr lang="es-ES" sz="1600" b="1" dirty="0" smtClean="0">
                <a:solidFill>
                  <a:schemeClr val="bg1"/>
                </a:solidFill>
              </a:rPr>
              <a:t>culpa él llevó;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eterna dicha hallé en su amor,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culpa él llevó.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Mi culpa él llevó,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Mi culpa él llevó,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Alegre siempre cantaré.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Al Señor gozoso alabaré,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Porque él me salvó.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Borrados todos mis pecados son,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culpa él llevó, Mi culpa él llevó;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A él feliz elevo mi canción;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culpa él llevó.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Ya vivo libre de condenación,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culpa él llevó, Mi culpa él llevó;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Su dulce paz Ha puesto en mi ser;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culpa él llevó.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Si vienes hoy a Cristo, pecador,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Tu culpa </a:t>
            </a:r>
            <a:r>
              <a:rPr lang="es-ES" sz="1600" b="1" dirty="0" err="1" smtClean="0">
                <a:solidFill>
                  <a:schemeClr val="bg1"/>
                </a:solidFill>
              </a:rPr>
              <a:t>llevará,Tu</a:t>
            </a:r>
            <a:r>
              <a:rPr lang="es-ES" sz="1600" b="1" dirty="0" smtClean="0">
                <a:solidFill>
                  <a:schemeClr val="bg1"/>
                </a:solidFill>
              </a:rPr>
              <a:t> culpa llevará;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Perdón tendrás si acudes al Señor,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Tu culpa llevará.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 </a:t>
            </a:r>
            <a:r>
              <a:rPr lang="es-ES" sz="1600" b="1" dirty="0" smtClean="0">
                <a:solidFill>
                  <a:srgbClr val="FF0000"/>
                </a:solidFill>
              </a:rPr>
              <a:t>final: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 culpa llevará,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 culpa llevará,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 limpiará tu corazón;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 dirás feliz en tu canción: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Mi culpa él llevó.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170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Culpa El Llevó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Culpa El Llevó spanish</dc:title>
  <dc:creator>FRONT</dc:creator>
  <cp:lastModifiedBy>FRONT</cp:lastModifiedBy>
  <cp:revision>5</cp:revision>
  <dcterms:created xsi:type="dcterms:W3CDTF">2024-06-30T23:38:31Z</dcterms:created>
  <dcterms:modified xsi:type="dcterms:W3CDTF">2024-07-02T15:12:38Z</dcterms:modified>
</cp:coreProperties>
</file>