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5C17E-72D1-4C2B-8C9C-8BC6AE8F52E2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33724-E6FB-4D42-8253-07CF1F4B60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adj Vel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00400" cy="761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Maradj</a:t>
            </a:r>
            <a:r>
              <a:rPr lang="en-US" b="1" dirty="0"/>
              <a:t> </a:t>
            </a:r>
            <a:r>
              <a:rPr lang="en-US" b="1" dirty="0" err="1" smtClean="0"/>
              <a:t>Velem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4267200" cy="4114800"/>
          </a:xfrm>
        </p:spPr>
        <p:txBody>
          <a:bodyPr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Maradj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velem, mert immár alkonyul,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éjszakának sötét árnya hull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 segitne, senkim sincs nekem,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szánj meg, Uram és maradj velem!</a:t>
            </a: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Amint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napfény eltűnt lassúdan,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földi dicsőség s öröm elsuhan,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Mert csak múlandó minden idelenn,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Te, ki örök vagy, maradj velem!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Szent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karod védi gyönge lelkemet,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Könnyemet törli gyógyító kezed.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árthat nékem bűn és sírverem,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Győzök, ha mindvégig fogod kezem.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Maradj Velem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Maradj Velem HUNGARY</dc:title>
  <dc:creator>FRONT</dc:creator>
  <cp:lastModifiedBy>FRONT</cp:lastModifiedBy>
  <cp:revision>3</cp:revision>
  <dcterms:created xsi:type="dcterms:W3CDTF">2024-07-15T02:47:53Z</dcterms:created>
  <dcterms:modified xsi:type="dcterms:W3CDTF">2024-07-15T13:43:02Z</dcterms:modified>
</cp:coreProperties>
</file>