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DB700-53F2-45B7-8064-46539057CB17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413E-E443-4423-B33A-6952CF0DF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DB700-53F2-45B7-8064-46539057CB17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413E-E443-4423-B33A-6952CF0DF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DB700-53F2-45B7-8064-46539057CB17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413E-E443-4423-B33A-6952CF0DF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DB700-53F2-45B7-8064-46539057CB17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413E-E443-4423-B33A-6952CF0DF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DB700-53F2-45B7-8064-46539057CB17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413E-E443-4423-B33A-6952CF0DF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DB700-53F2-45B7-8064-46539057CB17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413E-E443-4423-B33A-6952CF0DF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DB700-53F2-45B7-8064-46539057CB17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413E-E443-4423-B33A-6952CF0DF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DB700-53F2-45B7-8064-46539057CB17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413E-E443-4423-B33A-6952CF0DF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DB700-53F2-45B7-8064-46539057CB17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413E-E443-4423-B33A-6952CF0DF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DB700-53F2-45B7-8064-46539057CB17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413E-E443-4423-B33A-6952CF0DF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DB700-53F2-45B7-8064-46539057CB17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413E-E443-4423-B33A-6952CF0DF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DB700-53F2-45B7-8064-46539057CB17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2413E-E443-4423-B33A-6952CF0DFD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gh your sins be as scarlet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po Dhambi Ni Nyekun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1"/>
            <a:ext cx="6000792" cy="42860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Japo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Dhambi</a:t>
            </a:r>
            <a:r>
              <a:rPr lang="en-US" b="1" dirty="0" smtClean="0">
                <a:solidFill>
                  <a:schemeClr val="bg1"/>
                </a:solidFill>
              </a:rPr>
              <a:t> Ni </a:t>
            </a:r>
            <a:r>
              <a:rPr lang="en-US" b="1" dirty="0" err="1" smtClean="0">
                <a:solidFill>
                  <a:schemeClr val="bg1"/>
                </a:solidFill>
              </a:rPr>
              <a:t>Nyekundu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642918"/>
            <a:ext cx="5286412" cy="5072098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Japo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dhambi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nyekundu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Zitakuwa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nyeupe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Japo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dhambi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nyekundu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Zitakuwa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nyeupe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Japo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nyekundu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Takuwa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safi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Japo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dhambi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nyekundu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Japo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dhambi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nyekundu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Zitakuwa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nyeupe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Zitakuwa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nyeupe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Sikia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sauti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Umurudie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Mungu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Sikia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sauti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Umurudie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Mungu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Mungu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yeye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huruma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Mwenye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upendo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Sikia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sauti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Sikia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sauti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yake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Umurudie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Mungu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Umurudie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Mungu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</a:t>
            </a:r>
            <a:r>
              <a:rPr lang="en-US" sz="1600" b="1" dirty="0" err="1" smtClean="0">
                <a:solidFill>
                  <a:schemeClr val="bg1"/>
                </a:solidFill>
              </a:rPr>
              <a:t>Utasamehewa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dhambi</a:t>
            </a:r>
            <a:r>
              <a:rPr lang="en-US" sz="1600" b="1" dirty="0" smtClean="0">
                <a:solidFill>
                  <a:schemeClr val="bg1"/>
                </a:solidFill>
              </a:rPr>
              <a:t> Na </a:t>
            </a:r>
            <a:r>
              <a:rPr lang="en-US" sz="1600" b="1" dirty="0" err="1" smtClean="0">
                <a:solidFill>
                  <a:schemeClr val="bg1"/>
                </a:solidFill>
              </a:rPr>
              <a:t>hatazikumbuka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Utasamehewa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dhambi</a:t>
            </a:r>
            <a:r>
              <a:rPr lang="en-US" sz="1600" b="1" dirty="0" smtClean="0">
                <a:solidFill>
                  <a:schemeClr val="bg1"/>
                </a:solidFill>
              </a:rPr>
              <a:t> Na </a:t>
            </a:r>
            <a:r>
              <a:rPr lang="en-US" sz="1600" b="1" dirty="0" err="1" smtClean="0">
                <a:solidFill>
                  <a:schemeClr val="bg1"/>
                </a:solidFill>
              </a:rPr>
              <a:t>hatazikumbuka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Asema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tumutazame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Yeye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asema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Utasamehewa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dhambi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Utasamehewa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dhambi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Na </a:t>
            </a:r>
            <a:r>
              <a:rPr lang="en-US" sz="1600" b="1" dirty="0" err="1" smtClean="0">
                <a:solidFill>
                  <a:schemeClr val="bg1"/>
                </a:solidFill>
              </a:rPr>
              <a:t>hatazikumbuka</a:t>
            </a:r>
            <a:r>
              <a:rPr lang="en-US" sz="1600" b="1" dirty="0" smtClean="0">
                <a:solidFill>
                  <a:schemeClr val="bg1"/>
                </a:solidFill>
              </a:rPr>
              <a:t>, Na </a:t>
            </a:r>
            <a:r>
              <a:rPr lang="en-US" sz="1600" b="1" dirty="0" err="1" smtClean="0">
                <a:solidFill>
                  <a:schemeClr val="bg1"/>
                </a:solidFill>
              </a:rPr>
              <a:t>hatazikumbuka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99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Japo Dhambi Ni Nyekundu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Japo Dhambi Ni Nyekundu</dc:title>
  <dc:creator>mary</dc:creator>
  <cp:lastModifiedBy>FRONT</cp:lastModifiedBy>
  <cp:revision>6</cp:revision>
  <dcterms:created xsi:type="dcterms:W3CDTF">2022-05-11T18:15:51Z</dcterms:created>
  <dcterms:modified xsi:type="dcterms:W3CDTF">2024-07-04T16:32:09Z</dcterms:modified>
</cp:coreProperties>
</file>