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9" autoAdjust="0"/>
    <p:restoredTop sz="94685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2043C-D604-4610-AC0C-80CB6CEFE29D}" type="datetimeFigureOut">
              <a:rPr lang="en-US" smtClean="0"/>
              <a:pPr/>
              <a:t>7/28/2024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97AF-705E-435E-BF09-2796150C90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2043C-D604-4610-AC0C-80CB6CEFE29D}" type="datetimeFigureOut">
              <a:rPr lang="en-US" smtClean="0"/>
              <a:pPr/>
              <a:t>7/28/2024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97AF-705E-435E-BF09-2796150C90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2043C-D604-4610-AC0C-80CB6CEFE29D}" type="datetimeFigureOut">
              <a:rPr lang="en-US" smtClean="0"/>
              <a:pPr/>
              <a:t>7/28/2024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97AF-705E-435E-BF09-2796150C90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2043C-D604-4610-AC0C-80CB6CEFE29D}" type="datetimeFigureOut">
              <a:rPr lang="en-US" smtClean="0"/>
              <a:pPr/>
              <a:t>7/28/2024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97AF-705E-435E-BF09-2796150C90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2043C-D604-4610-AC0C-80CB6CEFE29D}" type="datetimeFigureOut">
              <a:rPr lang="en-US" smtClean="0"/>
              <a:pPr/>
              <a:t>7/28/2024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97AF-705E-435E-BF09-2796150C90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2043C-D604-4610-AC0C-80CB6CEFE29D}" type="datetimeFigureOut">
              <a:rPr lang="en-US" smtClean="0"/>
              <a:pPr/>
              <a:t>7/28/2024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97AF-705E-435E-BF09-2796150C90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2043C-D604-4610-AC0C-80CB6CEFE29D}" type="datetimeFigureOut">
              <a:rPr lang="en-US" smtClean="0"/>
              <a:pPr/>
              <a:t>7/28/2024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97AF-705E-435E-BF09-2796150C90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2043C-D604-4610-AC0C-80CB6CEFE29D}" type="datetimeFigureOut">
              <a:rPr lang="en-US" smtClean="0"/>
              <a:pPr/>
              <a:t>7/28/2024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97AF-705E-435E-BF09-2796150C90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2043C-D604-4610-AC0C-80CB6CEFE29D}" type="datetimeFigureOut">
              <a:rPr lang="en-US" smtClean="0"/>
              <a:pPr/>
              <a:t>7/28/2024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97AF-705E-435E-BF09-2796150C90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2043C-D604-4610-AC0C-80CB6CEFE29D}" type="datetimeFigureOut">
              <a:rPr lang="en-US" smtClean="0"/>
              <a:pPr/>
              <a:t>7/28/2024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97AF-705E-435E-BF09-2796150C90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2043C-D604-4610-AC0C-80CB6CEFE29D}" type="datetimeFigureOut">
              <a:rPr lang="en-US" smtClean="0"/>
              <a:pPr/>
              <a:t>7/28/2024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97AF-705E-435E-BF09-2796150C90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2043C-D604-4610-AC0C-80CB6CEFE29D}" type="datetimeFigureOut">
              <a:rPr lang="en-US" smtClean="0"/>
              <a:pPr/>
              <a:t>7/28/2024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F97AF-705E-435E-BF09-2796150C90D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weet hour of prayer!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pyi Ai Ahky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0"/>
            <a:ext cx="3657600" cy="6095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Hpyi</a:t>
            </a:r>
            <a:r>
              <a:rPr lang="en-US" b="1" dirty="0" smtClean="0"/>
              <a:t> Ai </a:t>
            </a:r>
            <a:r>
              <a:rPr lang="en-US" b="1" dirty="0" err="1" smtClean="0"/>
              <a:t>Ahkying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990600"/>
            <a:ext cx="6096000" cy="17526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Akyu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hpyi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pyaw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ahkying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ningtsa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chyoi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htum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ahkying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 de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du,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yak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hpe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yawn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hkyen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law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hpyi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hkying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Mahkra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law.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Akyu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hpyi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hkying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pyaw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ahkying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hpyi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hpa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Timung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ding man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sham let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hpa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law,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chyeju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nngai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makawp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yawng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hpe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Dai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hpyi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hkying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Akyu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hpyi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hkying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pyaw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ahkying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Na yawn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shabran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hkra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hpe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Htwara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tsawm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Sumsing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du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hkra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pyen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Akyu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hpyi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hkying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law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tut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184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Hpyi Ai Ahkying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Hpyi Ai Ahkying kachin</dc:title>
  <dc:creator>FRONT</dc:creator>
  <cp:lastModifiedBy>FRONT</cp:lastModifiedBy>
  <cp:revision>22</cp:revision>
  <dcterms:created xsi:type="dcterms:W3CDTF">2024-07-25T22:36:43Z</dcterms:created>
  <dcterms:modified xsi:type="dcterms:W3CDTF">2024-07-28T20:08:19Z</dcterms:modified>
</cp:coreProperties>
</file>