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21707-DC6B-4EEC-A0B4-D2C2AA01C800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D31E-A99C-43AE-8617-5D7FCCCA67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lala nami! Litshonil' ila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248400" cy="457199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Hlala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Litshonil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ilanga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4419600" cy="4267200"/>
          </a:xfrm>
        </p:spPr>
        <p:txBody>
          <a:bodyPr>
            <a:noAutofit/>
          </a:bodyPr>
          <a:lstStyle/>
          <a:p>
            <a:pPr lvl="0" algn="l">
              <a:defRPr/>
            </a:pP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Litshonil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ilanga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Ubusuku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bufikile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lvl="0" algn="l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ndingasali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ndingenamcedi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Ndenzel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uncedo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ngokuhlala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 algn="l">
              <a:defRPr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defRPr/>
            </a:pP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khaw'leza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bomi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bam,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Ndiya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siywa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zezomhlab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izinto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Ndibona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iinguquleko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zodwa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ongaguqukiyo:Hlala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 algn="l">
              <a:defRPr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defRPr/>
            </a:pP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Zibonakalis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emehlweni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am,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Uz'undikhombise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okwezulu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Ndikhanyisele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yonk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indlela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yam,</a:t>
            </a:r>
          </a:p>
          <a:p>
            <a:pPr lvl="0" algn="l">
              <a:defRPr/>
            </a:pP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Nasekufeni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kwam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Uz'ube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</a:t>
            </a:r>
          </a:p>
          <a:p>
            <a:pPr lvl="0" algn="l">
              <a:defRPr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Hlala nami! Litshonil' ilanga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Hlala nami! Litshonil' ilanga Xhosa</dc:title>
  <dc:creator>FRONT</dc:creator>
  <cp:lastModifiedBy>FRONT</cp:lastModifiedBy>
  <cp:revision>4</cp:revision>
  <dcterms:created xsi:type="dcterms:W3CDTF">2024-07-15T14:51:40Z</dcterms:created>
  <dcterms:modified xsi:type="dcterms:W3CDTF">2024-07-20T14:43:22Z</dcterms:modified>
</cp:coreProperties>
</file>