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41388-152F-44D5-BAA3-3B6B8603E262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7F76C-199A-403A-B047-6358DD7710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 nam mijn zonden we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638800" cy="76199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Hij nam mijn zonden </a:t>
            </a:r>
            <a:r>
              <a:rPr lang="nl-NL" b="1" dirty="0" smtClean="0">
                <a:solidFill>
                  <a:schemeClr val="bg1"/>
                </a:solidFill>
              </a:rPr>
              <a:t>weg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10210800" cy="43434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Ik kwam tot Jezus,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zondig en onrein.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weg!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En deed mij drinken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uit de Heilsfontein,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weg!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Hij nam mijn zonden weg,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Hij nam mijn zonden weg!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Nu is mijn hart in Hem verblijd!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Prijst de Heer!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Hij nam mijn zonden weg.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Hij nam mijn zonden weg!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Nu is het oude leven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gans voorbij.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weg!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En 't nieuwe leven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heeft nu heerschappij.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nam mijn zonden weg!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Kom heden vriend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en kniel aan Jezus voet.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neemt uw zonden weg.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neemt uw zonden weg.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En wast u rein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't wonderbare bloed.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Hij neemt uw zonden weg!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147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Hij nam mijn zonden weg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 nam mijn zonden weg dutch</dc:title>
  <dc:creator>FRONT</dc:creator>
  <cp:lastModifiedBy>FRONT</cp:lastModifiedBy>
  <cp:revision>4</cp:revision>
  <dcterms:created xsi:type="dcterms:W3CDTF">2024-07-01T17:01:36Z</dcterms:created>
  <dcterms:modified xsi:type="dcterms:W3CDTF">2024-07-02T15:34:34Z</dcterms:modified>
</cp:coreProperties>
</file>