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36A02-EE62-49D8-B99D-69E86E7E563C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FEAD-20EC-4C97-8AED-E7C73B3947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 az Úrnak trombitá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Ha </a:t>
            </a:r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Úrnak</a:t>
            </a:r>
            <a:r>
              <a:rPr lang="en-US" b="1" dirty="0"/>
              <a:t> </a:t>
            </a:r>
            <a:r>
              <a:rPr lang="en-US" b="1" dirty="0" err="1" smtClean="0"/>
              <a:t>trombitája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5410200" cy="4038600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Ha az Úrnak trombitája megharsan ítéletre,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S feltűnik az örök élet reggele,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Ha a szentek összegyűlnek a Megváltó elébe,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Hangzik majd a hívás, akkor ott leszek.</a:t>
            </a:r>
          </a:p>
          <a:p>
            <a:pPr algn="l"/>
            <a:endParaRPr lang="hu-HU" sz="18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Hangzik majd a hívás, </a:t>
            </a:r>
            <a:r>
              <a:rPr lang="hu-HU" sz="1800" b="1" dirty="0" smtClean="0">
                <a:solidFill>
                  <a:srgbClr val="FF0000"/>
                </a:solidFill>
              </a:rPr>
              <a:t>akkor:(</a:t>
            </a:r>
            <a:r>
              <a:rPr lang="hu-HU" sz="1800" b="1" dirty="0" smtClean="0">
                <a:solidFill>
                  <a:srgbClr val="FF0000"/>
                </a:solidFill>
              </a:rPr>
              <a:t>x3)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Hangzik majd a hívás, akkor ott leszek.</a:t>
            </a:r>
          </a:p>
          <a:p>
            <a:pPr algn="l"/>
            <a:endParaRPr lang="hu-HU" sz="18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Kik az Úrban elszunnyadtak, ama napon fölkelnek.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Jézus dicső trónusánál örvendnek.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Ha a szentek ott a mennyben csillagokként fénylenek,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Hangzik majd a hívás, akkor ott leszek.</a:t>
            </a:r>
          </a:p>
          <a:p>
            <a:pPr algn="l"/>
            <a:endParaRPr lang="hu-HU" sz="18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Most, hát Urunknak működjünk serényen reggel, este,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Nagy szerelmét irányunkban hirdetve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Így ha eljön életünk vége, földi munkánk véget ér,</a:t>
            </a: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Hangzik majd a hívás, akkor ott leszek.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 az Úrnak trombitája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 az Úrnak trombitája hungary</dc:title>
  <dc:creator>FRONT</dc:creator>
  <cp:lastModifiedBy>FRONT</cp:lastModifiedBy>
  <cp:revision>5</cp:revision>
  <dcterms:created xsi:type="dcterms:W3CDTF">2024-07-29T07:15:57Z</dcterms:created>
  <dcterms:modified xsi:type="dcterms:W3CDTF">2024-07-29T13:08:15Z</dcterms:modified>
</cp:coreProperties>
</file>