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7B60-B1BC-4A7D-9581-9A568EE05E8D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A715-B754-4EA5-A9FC-5C2C688C1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7B60-B1BC-4A7D-9581-9A568EE05E8D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A715-B754-4EA5-A9FC-5C2C688C1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7B60-B1BC-4A7D-9581-9A568EE05E8D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A715-B754-4EA5-A9FC-5C2C688C1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7B60-B1BC-4A7D-9581-9A568EE05E8D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A715-B754-4EA5-A9FC-5C2C688C1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7B60-B1BC-4A7D-9581-9A568EE05E8D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A715-B754-4EA5-A9FC-5C2C688C1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7B60-B1BC-4A7D-9581-9A568EE05E8D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A715-B754-4EA5-A9FC-5C2C688C1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7B60-B1BC-4A7D-9581-9A568EE05E8D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A715-B754-4EA5-A9FC-5C2C688C1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7B60-B1BC-4A7D-9581-9A568EE05E8D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A715-B754-4EA5-A9FC-5C2C688C1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7B60-B1BC-4A7D-9581-9A568EE05E8D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A715-B754-4EA5-A9FC-5C2C688C1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7B60-B1BC-4A7D-9581-9A568EE05E8D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A715-B754-4EA5-A9FC-5C2C688C1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7B60-B1BC-4A7D-9581-9A568EE05E8D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CA715-B754-4EA5-A9FC-5C2C688C1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47B60-B1BC-4A7D-9581-9A568EE05E8D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CA715-B754-4EA5-A9FC-5C2C688C12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gh your sins be as scarlet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ầu ác khiên đỏ như đơn hồ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142852"/>
            <a:ext cx="7000924" cy="571504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vi-VN" sz="4000" b="1" dirty="0" smtClean="0">
                <a:solidFill>
                  <a:schemeClr val="bg1"/>
                </a:solidFill>
              </a:rPr>
              <a:t>Dầu </a:t>
            </a:r>
            <a:r>
              <a:rPr lang="vi-VN" sz="4000" b="1" dirty="0" smtClean="0">
                <a:solidFill>
                  <a:schemeClr val="bg1"/>
                </a:solidFill>
              </a:rPr>
              <a:t>ác khiên đỏ như đơn hồng</a:t>
            </a: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vi-VN" sz="4000" b="1" dirty="0" smtClean="0">
                <a:solidFill>
                  <a:schemeClr val="bg1"/>
                </a:solidFill>
              </a:rPr>
              <a:t/>
            </a:r>
            <a:br>
              <a:rPr lang="vi-VN" sz="4000" b="1" dirty="0" smtClean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857232"/>
            <a:ext cx="7215238" cy="4500594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vi-VN" b="1" dirty="0" smtClean="0">
                <a:solidFill>
                  <a:schemeClr val="bg1"/>
                </a:solidFill>
              </a:rPr>
              <a:t>1. Ta cho ngươi lòng như</a:t>
            </a:r>
            <a:r>
              <a:rPr lang="vi-VN" dirty="0" smtClean="0">
                <a:solidFill>
                  <a:schemeClr val="bg1"/>
                </a:solidFill>
              </a:rPr>
              <a:t> </a:t>
            </a:r>
            <a:r>
              <a:rPr lang="vi-VN" b="1" dirty="0" smtClean="0">
                <a:solidFill>
                  <a:schemeClr val="bg1"/>
                </a:solidFill>
              </a:rPr>
              <a:t>tuyết bạch, dầu ác khiên đỏ như đơn hồng. 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Ta cho ngươi lòng như tuyết bạch, dầu lỗi ngươi đỏ như thể son. 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Lòng được gội trắng như lông chiên, dầu xưa thắm tội khiên. 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Tâm linh ngươi dường son đỏ chăng? Sẽ phiếu trắng sạch hơn tuyết băng. 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Dẫu trong ngươi tội như đơn hồng, Ta thay nên băng tâm tinh trong.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vi-VN" b="1" dirty="0" smtClean="0">
              <a:solidFill>
                <a:schemeClr val="bg1"/>
              </a:solidFill>
            </a:endParaRP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2. Đây tin vui cần nên lắng nghe, Thượng Đế khuyên khá mau quay về. 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Đây tin vui cần nên lắng nghe, Thượng Đế khuyên chớ nên chấp nê. 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Lòng đại từ Chúa như non cao, tình yêu lớn dường bao! 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Đây tin vui cần nên lắng tai, Chúa bác ái gọi anh đáo lai, 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Khá nghe Giê-hô-va khuyên nài, Mau ăn năn tin ngay hôm nay.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vi-VN" b="1" dirty="0" smtClean="0">
              <a:solidFill>
                <a:schemeClr val="bg1"/>
              </a:solidFill>
            </a:endParaRP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3. Giê-hô-va truyền tha thứ anh, Ngài ắt quên lỗi anh phạm rồi. 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Giê-hô-va truyền tha thứ anh, mọi vi phạm xưa Ngài xóa bôi. 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Nguyền nghe lời phán Giê-hô-va: "Nầy con khá nhìn ta!" 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Giê-hô-va truyền tha thứ ngay, Chúa chẳng nhớ tội anh mảy may, 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Ác uế anh Ngài bôi sạch ròng, Quăng xa anh như tây xa đông</a:t>
            </a:r>
            <a:r>
              <a:rPr lang="vi-VN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231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Dầu ác khiên đỏ như đơn hồng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Tâm Linh Trong Trắng</dc:title>
  <dc:creator>mary</dc:creator>
  <cp:lastModifiedBy>FRONT</cp:lastModifiedBy>
  <cp:revision>7</cp:revision>
  <dcterms:created xsi:type="dcterms:W3CDTF">2022-07-12T19:04:05Z</dcterms:created>
  <dcterms:modified xsi:type="dcterms:W3CDTF">2024-07-04T16:05:44Z</dcterms:modified>
</cp:coreProperties>
</file>