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BDAC-A48F-46E8-8E50-8645E219E85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21848-A1FB-45B5-A213-ACB89991A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21848-A1FB-45B5-A213-ACB89991A19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EEF56-13BF-461D-A3A2-429F681143EE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DDF53-68A8-479F-A273-565676507E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ide With 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1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Bliv</a:t>
            </a:r>
            <a:r>
              <a:rPr lang="en-US" b="1" dirty="0" smtClean="0"/>
              <a:t>, </a:t>
            </a:r>
            <a:r>
              <a:rPr lang="en-US" b="1" dirty="0" err="1" smtClean="0"/>
              <a:t>hos</a:t>
            </a:r>
            <a:r>
              <a:rPr lang="en-US" b="1" dirty="0" smtClean="0"/>
              <a:t> </a:t>
            </a:r>
            <a:r>
              <a:rPr lang="en-US" b="1" dirty="0" err="1" smtClean="0"/>
              <a:t>mig</a:t>
            </a:r>
            <a:r>
              <a:rPr lang="en-US" b="1" dirty="0" smtClean="0"/>
              <a:t>, </a:t>
            </a:r>
            <a:r>
              <a:rPr lang="en-US" b="1" dirty="0" err="1" smtClean="0"/>
              <a:t>kjaere</a:t>
            </a:r>
            <a:r>
              <a:rPr lang="en-US" b="1" dirty="0" smtClean="0"/>
              <a:t> </a:t>
            </a:r>
            <a:r>
              <a:rPr lang="en-US" b="1" dirty="0" err="1" smtClean="0"/>
              <a:t>herre</a:t>
            </a:r>
            <a:r>
              <a:rPr lang="en-US" b="1" dirty="0" smtClean="0"/>
              <a:t> </a:t>
            </a:r>
            <a:r>
              <a:rPr lang="en-US" b="1" dirty="0" err="1" smtClean="0"/>
              <a:t>Krist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838200"/>
            <a:ext cx="8686800" cy="58674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a-DK" sz="1600" b="1" dirty="0" smtClean="0"/>
              <a:t>1. Bliv hos mig, kjære Herre Krist!</a:t>
            </a:r>
          </a:p>
          <a:p>
            <a:r>
              <a:rPr lang="da-DK" sz="1600" b="1" dirty="0" smtClean="0"/>
              <a:t>Jeg ellers gaar i Blinde,</a:t>
            </a:r>
          </a:p>
          <a:p>
            <a:r>
              <a:rPr lang="da-DK" sz="1600" b="1" dirty="0" smtClean="0"/>
              <a:t>Ser ei den Vei, hvorpaa jeg hist</a:t>
            </a:r>
          </a:p>
          <a:p>
            <a:r>
              <a:rPr lang="da-DK" sz="1600" b="1" dirty="0" smtClean="0"/>
              <a:t>Skal Fredens Hjemstavn finde.</a:t>
            </a:r>
          </a:p>
          <a:p>
            <a:r>
              <a:rPr lang="da-DK" sz="1600" b="1" dirty="0" smtClean="0"/>
              <a:t>Bliv hos mig du, al Verdens Lys,</a:t>
            </a:r>
          </a:p>
          <a:p>
            <a:r>
              <a:rPr lang="da-DK" sz="1600" b="1" dirty="0" smtClean="0"/>
              <a:t>Driv Syndens Mulm og Dødens Gys</a:t>
            </a:r>
          </a:p>
          <a:p>
            <a:r>
              <a:rPr lang="da-DK" sz="1600" b="1" dirty="0" smtClean="0"/>
              <a:t>I Naade fra mit Hjerte!</a:t>
            </a:r>
          </a:p>
          <a:p>
            <a:endParaRPr lang="da-DK" sz="1600" b="1" dirty="0" smtClean="0"/>
          </a:p>
          <a:p>
            <a:r>
              <a:rPr lang="da-DK" sz="1600" b="1" dirty="0" smtClean="0"/>
              <a:t>2. Bliv hos mig, kjære Herre Krist!</a:t>
            </a:r>
          </a:p>
          <a:p>
            <a:r>
              <a:rPr lang="da-DK" sz="1600" b="1" dirty="0" smtClean="0"/>
              <a:t>Jeg mættes ingenlunde,</a:t>
            </a:r>
          </a:p>
          <a:p>
            <a:r>
              <a:rPr lang="da-DK" sz="1600" b="1" dirty="0" smtClean="0"/>
              <a:t>Naar ikke du, som mætted hist</a:t>
            </a:r>
          </a:p>
          <a:p>
            <a:r>
              <a:rPr lang="da-DK" sz="1600" b="1" dirty="0" smtClean="0"/>
              <a:t>I Ørken mange Munde,</a:t>
            </a:r>
          </a:p>
          <a:p>
            <a:r>
              <a:rPr lang="da-DK" sz="1600" b="1" dirty="0" smtClean="0"/>
              <a:t>Mig række vil det Livsens Brød,</a:t>
            </a:r>
          </a:p>
          <a:p>
            <a:r>
              <a:rPr lang="da-DK" sz="1600" b="1" dirty="0" smtClean="0"/>
              <a:t>Som er dig selv, du Frelser sød,</a:t>
            </a:r>
          </a:p>
          <a:p>
            <a:r>
              <a:rPr lang="da-DK" sz="1600" b="1" dirty="0" smtClean="0"/>
              <a:t>Fra Himlen til os kommen.</a:t>
            </a:r>
          </a:p>
          <a:p>
            <a:endParaRPr lang="da-DK" sz="1600" b="1" dirty="0" smtClean="0"/>
          </a:p>
          <a:p>
            <a:r>
              <a:rPr lang="da-DK" sz="1600" b="1" dirty="0" smtClean="0"/>
              <a:t>3. Bliv hos mig, kjære Herre Krist,</a:t>
            </a:r>
          </a:p>
          <a:p>
            <a:r>
              <a:rPr lang="da-DK" sz="1600" b="1" dirty="0" smtClean="0"/>
              <a:t>At jeg kan Frugter bære!</a:t>
            </a:r>
          </a:p>
          <a:p>
            <a:r>
              <a:rPr lang="da-DK" sz="1600" b="1" dirty="0" smtClean="0"/>
              <a:t>Du er min Rod, jeg er din Kvist,</a:t>
            </a:r>
          </a:p>
          <a:p>
            <a:r>
              <a:rPr lang="da-DK" sz="1600" b="1" dirty="0" smtClean="0"/>
              <a:t>Og kan dig ei undvære;</a:t>
            </a:r>
          </a:p>
          <a:p>
            <a:r>
              <a:rPr lang="da-DK" sz="1600" b="1" dirty="0" smtClean="0"/>
              <a:t>Du Vintræ i Guds Urtegaard,</a:t>
            </a:r>
          </a:p>
          <a:p>
            <a:r>
              <a:rPr lang="da-DK" sz="1600" b="1" dirty="0" smtClean="0"/>
              <a:t>Fra dig jeg Saft og Styrke faar,</a:t>
            </a:r>
          </a:p>
          <a:p>
            <a:r>
              <a:rPr lang="da-DK" sz="1600" b="1" dirty="0" smtClean="0"/>
              <a:t>Kan uden dig ei trives.</a:t>
            </a:r>
          </a:p>
          <a:p>
            <a:r>
              <a:rPr lang="da-DK" sz="1600" b="1" dirty="0" smtClean="0"/>
              <a:t>4</a:t>
            </a:r>
            <a:r>
              <a:rPr lang="da-DK" sz="1600" b="1" dirty="0" smtClean="0"/>
              <a:t>. Bliv hos mig, kjære Herre Krist,</a:t>
            </a:r>
          </a:p>
          <a:p>
            <a:r>
              <a:rPr lang="da-DK" sz="1600" b="1" dirty="0" smtClean="0"/>
              <a:t>Blandt Verdens tusind Farer,</a:t>
            </a:r>
          </a:p>
          <a:p>
            <a:r>
              <a:rPr lang="da-DK" sz="1600" b="1" dirty="0" smtClean="0"/>
              <a:t>Jeg faar ei Ro for Satans List,</a:t>
            </a:r>
          </a:p>
          <a:p>
            <a:r>
              <a:rPr lang="da-DK" sz="1600" b="1" dirty="0" smtClean="0"/>
              <a:t>Om du mig ei bevarer,</a:t>
            </a:r>
          </a:p>
          <a:p>
            <a:r>
              <a:rPr lang="da-DK" sz="1600" b="1" dirty="0" smtClean="0"/>
              <a:t>Om du ei med din Hyrdestav,</a:t>
            </a:r>
          </a:p>
          <a:p>
            <a:r>
              <a:rPr lang="da-DK" sz="1600" b="1" dirty="0" smtClean="0"/>
              <a:t>O gode Hyrde, til min Grav</a:t>
            </a:r>
          </a:p>
          <a:p>
            <a:r>
              <a:rPr lang="da-DK" sz="1600" b="1" dirty="0" smtClean="0"/>
              <a:t>Mig værge vil og lede!</a:t>
            </a:r>
          </a:p>
          <a:p>
            <a:endParaRPr lang="da-DK" sz="1600" b="1" dirty="0" smtClean="0"/>
          </a:p>
          <a:p>
            <a:r>
              <a:rPr lang="da-DK" sz="1600" b="1" dirty="0" smtClean="0"/>
              <a:t>5. Bliv hos mig, kjære Herre Krist,</a:t>
            </a:r>
          </a:p>
          <a:p>
            <a:r>
              <a:rPr lang="da-DK" sz="1600" b="1" dirty="0" smtClean="0"/>
              <a:t>Naar det mod Natten stunder!</a:t>
            </a:r>
          </a:p>
          <a:p>
            <a:r>
              <a:rPr lang="da-DK" sz="1600" b="1" dirty="0" smtClean="0"/>
              <a:t>Er du hos mig, da veed jeg vist,</a:t>
            </a:r>
          </a:p>
          <a:p>
            <a:r>
              <a:rPr lang="da-DK" sz="1600" b="1" dirty="0" smtClean="0"/>
              <a:t>At sødelig jeg blunder.</a:t>
            </a:r>
          </a:p>
          <a:p>
            <a:r>
              <a:rPr lang="da-DK" sz="1600" b="1" dirty="0" smtClean="0"/>
              <a:t>Bliv hos mig til min sidste Stund,</a:t>
            </a:r>
          </a:p>
          <a:p>
            <a:r>
              <a:rPr lang="da-DK" sz="1600" b="1" dirty="0" smtClean="0"/>
              <a:t>Og sig til mig i Dødens Blund:</a:t>
            </a:r>
          </a:p>
          <a:p>
            <a:r>
              <a:rPr lang="da-DK" sz="1600" b="1" dirty="0" smtClean="0"/>
              <a:t>Jeg dig til Himlen fører</a:t>
            </a:r>
            <a:r>
              <a:rPr lang="da-DK" sz="1600" b="1" dirty="0" smtClean="0"/>
              <a:t>!</a:t>
            </a:r>
            <a:endParaRPr lang="da-DK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261</Words>
  <Application>Microsoft Office PowerPoint</Application>
  <PresentationFormat>On-screen Show (4:3)</PresentationFormat>
  <Paragraphs>40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Bliv, hos mig, kjaere herre Krist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Bliv du hos mig danish</dc:title>
  <dc:creator>FRONT</dc:creator>
  <cp:lastModifiedBy>FRONT</cp:lastModifiedBy>
  <cp:revision>14</cp:revision>
  <dcterms:created xsi:type="dcterms:W3CDTF">2024-07-15T18:03:47Z</dcterms:created>
  <dcterms:modified xsi:type="dcterms:W3CDTF">2024-07-17T13:35:24Z</dcterms:modified>
</cp:coreProperties>
</file>