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292B-93E4-48DE-91BC-59C46DADCE94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A97E5-6C9E-4852-9E08-B2413423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292B-93E4-48DE-91BC-59C46DADCE94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A97E5-6C9E-4852-9E08-B2413423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292B-93E4-48DE-91BC-59C46DADCE94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A97E5-6C9E-4852-9E08-B2413423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292B-93E4-48DE-91BC-59C46DADCE94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A97E5-6C9E-4852-9E08-B2413423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292B-93E4-48DE-91BC-59C46DADCE94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A97E5-6C9E-4852-9E08-B2413423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292B-93E4-48DE-91BC-59C46DADCE94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A97E5-6C9E-4852-9E08-B2413423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292B-93E4-48DE-91BC-59C46DADCE94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A97E5-6C9E-4852-9E08-B2413423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292B-93E4-48DE-91BC-59C46DADCE94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A97E5-6C9E-4852-9E08-B2413423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292B-93E4-48DE-91BC-59C46DADCE94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A97E5-6C9E-4852-9E08-B2413423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292B-93E4-48DE-91BC-59C46DADCE94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A97E5-6C9E-4852-9E08-B2413423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292B-93E4-48DE-91BC-59C46DADCE94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A97E5-6C9E-4852-9E08-B2413423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2292B-93E4-48DE-91BC-59C46DADCE94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A97E5-6C9E-4852-9E08-B2413423ADE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s Die Rol Daar Af Gelees W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"/>
            <a:ext cx="6858000" cy="533400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As Die Rol Daar Af Gelees Word</a:t>
            </a:r>
            <a:endParaRPr lang="nl-NL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9600"/>
            <a:ext cx="5562600" cy="4038600"/>
          </a:xfrm>
        </p:spPr>
        <p:txBody>
          <a:bodyPr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Wanneer Godsbasuin sal klink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tyd sy  laaste tik sal slaan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die hemelsmôre breek vir ewig aan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die skaar vir lof dus daar vergaar om voor U troon te staan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die rol daar afgelees word is  ek  daar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Koor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As die rol daar af gelees word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As die rol daar af gelees word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As die rol daar af gelees word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As die rol daar af gelees word is ek daar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Daardie môre  sal die dode wat in Christus slaap opstaan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Sy heerlikheid word vol daaraan gedaan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die uitverkore  skare na die ewigheid sal gaan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die rol daar af gelees word is ek daar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Laat ons arbeid vir die Meester tot die son hier onder gaan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vertel Sy wonderwerk  in ons gedaan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ons dan ons lewe aflê en van hartbleid word ontslaan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die rol daar af gelees word is  </a:t>
            </a:r>
            <a:r>
              <a:rPr lang="nl-NL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ons </a:t>
            </a:r>
            <a:r>
              <a:rPr lang="nl-NL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daar</a:t>
            </a:r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156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As Die Rol Daar Af Gelees Word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Wanneer Gods basuin sal klink afrikaans</dc:title>
  <dc:creator>FRONT</dc:creator>
  <cp:lastModifiedBy>FRONT</cp:lastModifiedBy>
  <cp:revision>10</cp:revision>
  <dcterms:created xsi:type="dcterms:W3CDTF">2024-07-29T07:31:32Z</dcterms:created>
  <dcterms:modified xsi:type="dcterms:W3CDTF">2024-07-29T17:01:26Z</dcterms:modified>
</cp:coreProperties>
</file>