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876BA-1A4F-4B06-8E63-DA2F3B06C31D}" type="datetimeFigureOut">
              <a:rPr lang="en-US" smtClean="0"/>
              <a:pPr/>
              <a:t>7/25/2024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73642-FBCD-46C9-84BB-AC6C7A08DB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Panahon Sa Pag-am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9436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Panahon</a:t>
            </a:r>
            <a:r>
              <a:rPr lang="en-US" b="1" dirty="0" smtClean="0"/>
              <a:t> Sa </a:t>
            </a:r>
            <a:r>
              <a:rPr lang="en-US" b="1" dirty="0" err="1" smtClean="0"/>
              <a:t>Pag-ampo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838200"/>
            <a:ext cx="7543800" cy="5638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Nagatawag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nagatawag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Duolon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Suginlan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kinahanglan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magtatabang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kaguol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pagtintal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pangamuyo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nagahulat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motutok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pagdasig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gilantaw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-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mosalig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Magahulat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Panahon Sa Pag-ampo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Panahon Sa Pag-ampo cebuano</dc:title>
  <dc:creator>FRONT</dc:creator>
  <cp:lastModifiedBy>FRONT</cp:lastModifiedBy>
  <cp:revision>6</cp:revision>
  <dcterms:created xsi:type="dcterms:W3CDTF">2024-07-22T18:15:21Z</dcterms:created>
  <dcterms:modified xsi:type="dcterms:W3CDTF">2024-07-25T14:02:53Z</dcterms:modified>
</cp:coreProperties>
</file>