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78" autoAdjust="0"/>
    <p:restoredTop sz="94602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BE757-BE1F-465E-B640-3EE9873E2197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40F51-7173-45B1-A9D5-488FAAA5CE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ao aho Tompo 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Anao</a:t>
            </a:r>
            <a:r>
              <a:rPr lang="en-US" b="1" dirty="0" smtClean="0"/>
              <a:t> </a:t>
            </a:r>
            <a:r>
              <a:rPr lang="en-US" b="1" dirty="0" err="1" smtClean="0"/>
              <a:t>aho</a:t>
            </a:r>
            <a:r>
              <a:rPr lang="en-US" b="1" dirty="0" smtClean="0"/>
              <a:t> </a:t>
            </a:r>
            <a:r>
              <a:rPr lang="en-US" b="1" dirty="0" err="1" smtClean="0"/>
              <a:t>Tompo</a:t>
            </a:r>
            <a:r>
              <a:rPr lang="en-US" b="1" dirty="0" smtClean="0"/>
              <a:t> ô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686800" cy="2971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feonao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mitory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hatsangan’ny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finoana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Hanatonako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Fiv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Tompo</a:t>
            </a:r>
            <a:r>
              <a:rPr lang="en-US" sz="1600" b="1" dirty="0" smtClean="0">
                <a:solidFill>
                  <a:srgbClr val="FF0000"/>
                </a:solidFill>
              </a:rPr>
              <a:t> ô! </a:t>
            </a:r>
            <a:r>
              <a:rPr lang="en-US" sz="1600" b="1" dirty="0" err="1" smtClean="0">
                <a:solidFill>
                  <a:srgbClr val="FF0000"/>
                </a:solidFill>
              </a:rPr>
              <a:t>Ataovy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manakaiky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hazo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fijalianao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aho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Manakaiky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izany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lanivohanao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Mivoa-drà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hisaorako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Hafaliana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Manatrika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fiandriananao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mandohalika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hivavaka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Hiresaka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sakaizako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Atokany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fiainako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fahasoavanao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hibanjina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Anao aho Tompo ô!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Anao aho Tompo ô! Malagasy</dc:title>
  <dc:creator>FRONT</dc:creator>
  <cp:lastModifiedBy>FRONT</cp:lastModifiedBy>
  <cp:revision>5</cp:revision>
  <dcterms:created xsi:type="dcterms:W3CDTF">2024-07-09T18:18:10Z</dcterms:created>
  <dcterms:modified xsi:type="dcterms:W3CDTF">2024-07-10T16:54:00Z</dcterms:modified>
</cp:coreProperties>
</file>