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06008-E6A3-4431-8AFD-912DEA42B246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AB05-417B-43B9-8C0A-EB53435430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tău sunt, Doam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9144000" cy="48006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Al Tău sunt, Doamne, Cuvântu-mi zice;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toate mi s-au iertat,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doresc a fi, tot mai aproape,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nu rămân depărtat.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Du-mă Doamne, du-mă, tot mai aproape,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La cruce unde-ai răbdat!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Du-mă Doamne, du-mă, la Tine-aproape,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O, Isuse, Miel junghiat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Oh, sfințește-mă prin al Tău Duh Sfânt,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 pot purta crucea,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pot lepăda tot pentru Tine,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 am fericirea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Ce plăcere-i în râvna inimii;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trăiește-n iubire,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Și-n sfințenie, cu tot ce are,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Ți se dă, Doamne, Ție.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Iubire-adâncă, nemăsurată,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Tine, Doamne, este;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bucurie, nemărginită,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fața Ta se vede.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7400" y="1"/>
            <a:ext cx="5029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tău sunt, </a:t>
            </a: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endParaRPr lang="en-US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tău sunt, Doamne romania</dc:title>
  <dc:creator>FRONT</dc:creator>
  <cp:lastModifiedBy>FRONT</cp:lastModifiedBy>
  <cp:revision>4</cp:revision>
  <dcterms:created xsi:type="dcterms:W3CDTF">2024-07-09T15:07:10Z</dcterms:created>
  <dcterms:modified xsi:type="dcterms:W3CDTF">2024-07-10T13:36:45Z</dcterms:modified>
</cp:coreProperties>
</file>