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2596-3800-4C42-BE86-8C34E2DA068F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2596-3800-4C42-BE86-8C34E2DA068F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2220-1F16-49FC-98C8-D77F7844B3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主常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6095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願主常偕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3810000" cy="45720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我深願救主常偕我，我不敢獨自前行；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我深願主時刻同在，祂慈手領我前程。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任憑祂隨意引導，我心中毫無畏驚，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無論何往，不出怨言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，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隨主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腳蹤一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路行。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我深願救主常偕我，我信心軟弱不堅；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主向我發安慰聲音，此聲內充滿慈憐。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我深願救主常偕我，度此生總不相離；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或遭風波或處順境，歷戰陣履險若夷。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我深願救主常偕我，祂慈目日夜照顧，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直到行近約但河邊，暴風濤助我穩渡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173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願主常偕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願主常偕 </dc:title>
  <dc:creator>FRONT</dc:creator>
  <cp:lastModifiedBy>FRONT</cp:lastModifiedBy>
  <cp:revision>7</cp:revision>
  <dcterms:created xsi:type="dcterms:W3CDTF">2024-06-14T01:05:58Z</dcterms:created>
  <dcterms:modified xsi:type="dcterms:W3CDTF">2024-06-17T13:17:23Z</dcterms:modified>
</cp:coreProperties>
</file>