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B854-0661-4965-93D2-4B35ACA06021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0BC1-1894-4CC8-88CB-3ECCBA76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B854-0661-4965-93D2-4B35ACA06021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0BC1-1894-4CC8-88CB-3ECCBA76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B854-0661-4965-93D2-4B35ACA06021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0BC1-1894-4CC8-88CB-3ECCBA76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B854-0661-4965-93D2-4B35ACA06021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0BC1-1894-4CC8-88CB-3ECCBA76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B854-0661-4965-93D2-4B35ACA06021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0BC1-1894-4CC8-88CB-3ECCBA76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B854-0661-4965-93D2-4B35ACA06021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0BC1-1894-4CC8-88CB-3ECCBA76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B854-0661-4965-93D2-4B35ACA06021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0BC1-1894-4CC8-88CB-3ECCBA76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B854-0661-4965-93D2-4B35ACA06021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0BC1-1894-4CC8-88CB-3ECCBA76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B854-0661-4965-93D2-4B35ACA06021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0BC1-1894-4CC8-88CB-3ECCBA76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B854-0661-4965-93D2-4B35ACA06021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0BC1-1894-4CC8-88CB-3ECCBA76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B854-0661-4965-93D2-4B35ACA06021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0BC1-1894-4CC8-88CB-3ECCBA76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AB854-0661-4965-93D2-4B35ACA06021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50BC1-1894-4CC8-88CB-3ECCBA76A4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You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愛するわが主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304800"/>
            <a:ext cx="3657600" cy="6096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愛するわが</a:t>
            </a:r>
            <a:r>
              <a:rPr lang="ja-JP" altLang="en-US" b="1" smtClean="0"/>
              <a:t>主</a:t>
            </a:r>
            <a:r>
              <a:rPr lang="ja-JP" altLang="en-US" b="1" smtClean="0"/>
              <a:t>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752600"/>
            <a:ext cx="4800600" cy="2819400"/>
          </a:xfrm>
        </p:spPr>
        <p:txBody>
          <a:bodyPr>
            <a:normAutofit/>
          </a:bodyPr>
          <a:lstStyle/>
          <a:p>
            <a:pPr algn="l" fontAlgn="base"/>
            <a:r>
              <a:rPr lang="ja-JP" altLang="en-US" b="1" smtClean="0">
                <a:solidFill>
                  <a:schemeClr val="tx1"/>
                </a:solidFill>
              </a:rPr>
              <a:t>愛するわが主よ</a:t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>御前にささげます</a:t>
            </a:r>
          </a:p>
          <a:p>
            <a:pPr algn="l" fontAlgn="base"/>
            <a:endParaRPr lang="en-US" altLang="ja-JP" b="1" dirty="0" smtClean="0">
              <a:solidFill>
                <a:schemeClr val="tx1"/>
              </a:solidFill>
            </a:endParaRPr>
          </a:p>
          <a:p>
            <a:pPr algn="l" fontAlgn="base"/>
            <a:r>
              <a:rPr lang="ja-JP" altLang="en-US" b="1" smtClean="0">
                <a:solidFill>
                  <a:schemeClr val="tx1"/>
                </a:solidFill>
              </a:rPr>
              <a:t>感</a:t>
            </a:r>
            <a:r>
              <a:rPr lang="ja-JP" altLang="en-US" b="1" smtClean="0">
                <a:solidFill>
                  <a:schemeClr val="tx1"/>
                </a:solidFill>
              </a:rPr>
              <a:t>謝と わが賛美は</a:t>
            </a:r>
            <a:br>
              <a:rPr lang="ja-JP" altLang="en-US" b="1" smtClean="0">
                <a:solidFill>
                  <a:schemeClr val="tx1"/>
                </a:solidFill>
              </a:rPr>
            </a:br>
            <a:r>
              <a:rPr lang="ja-JP" altLang="en-US" b="1" smtClean="0">
                <a:solidFill>
                  <a:schemeClr val="tx1"/>
                </a:solidFill>
              </a:rPr>
              <a:t>あなたに きよく したわ</a:t>
            </a:r>
            <a:r>
              <a:rPr lang="ja-JP" altLang="en-US" b="1" smtClean="0">
                <a:solidFill>
                  <a:schemeClr val="tx1"/>
                </a:solidFill>
              </a:rPr>
              <a:t>し</a:t>
            </a:r>
            <a:r>
              <a:rPr lang="ja-JP" altLang="en-US" b="1" smtClean="0">
                <a:solidFill>
                  <a:schemeClr val="tx1"/>
                </a:solidFill>
              </a:rPr>
              <a:t>い</a:t>
            </a:r>
            <a:endParaRPr lang="ja-JP" altLang="en-US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愛するわが主よ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愛するわが主よ japan</dc:title>
  <dc:creator>FRONT</dc:creator>
  <cp:lastModifiedBy>FRONT</cp:lastModifiedBy>
  <cp:revision>4</cp:revision>
  <dcterms:created xsi:type="dcterms:W3CDTF">2024-06-18T19:32:45Z</dcterms:created>
  <dcterms:modified xsi:type="dcterms:W3CDTF">2024-06-21T14:26:54Z</dcterms:modified>
</cp:coreProperties>
</file>