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FB4A-658B-4226-BB83-BFFE5022EFBA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4DB55-B7FF-4B8B-A547-BE717CC4B5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ापको भारदेख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0069" y="115957"/>
            <a:ext cx="3786214" cy="357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पापको भारदेखि </a:t>
            </a:r>
            <a:r>
              <a:rPr lang="hi-IN" b="1" dirty="0" smtClean="0"/>
              <a:t/>
            </a:r>
            <a:br>
              <a:rPr lang="hi-IN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4929222" cy="4424378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पापको भारदेखि के छुट्न माग्छौ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ख्रीष्टको रगतमै छ शक्ति नै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शैतानमाथि जयवन्त हुन खोज्छौ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उदेक शक्ति छ रगतमा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को.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भन </a:t>
            </a:r>
            <a:r>
              <a:rPr lang="hi-IN" sz="1600" b="1" dirty="0" smtClean="0">
                <a:solidFill>
                  <a:srgbClr val="FF0000"/>
                </a:solidFill>
              </a:rPr>
              <a:t>जय, जय उदेकको शक्ति छ रगतमा, रगतमा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भन </a:t>
            </a:r>
            <a:r>
              <a:rPr lang="hi-IN" sz="1600" b="1" dirty="0" smtClean="0">
                <a:solidFill>
                  <a:srgbClr val="FF0000"/>
                </a:solidFill>
              </a:rPr>
              <a:t>जय, जय उदेकको शक्ति छ येशूको अमोल रगतमा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पापको घमण्डलाई के छोड़्न माग्छौ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ख्रीष्टको रगतमै छ शक्ति नै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कलवरी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क्रूसनिर शुद्ध हुन आऊ,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उदेक शक्ति छ रगतमा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हिउँभन्दा सफा के हुन माग्छौ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ख्रीष्टको रगतमै छ शक्ति नै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रगतमा पाप आफ्ना पखाल्न जाऊ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उदेक शक्ति छ रगतमा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 के येशू राजाको सेवा गर्छौ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ख्रीष्टको रगतमै छ शक्ति नै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के ख्रीष्टको जय सधैँ गर्न माग्छौ ?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उदेक शक्ति छ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रगतमा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पापको भारदेखि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पापकाे भार देखि </dc:title>
  <dc:creator>mary</dc:creator>
  <cp:lastModifiedBy>FRONT</cp:lastModifiedBy>
  <cp:revision>8</cp:revision>
  <dcterms:created xsi:type="dcterms:W3CDTF">2022-09-24T15:29:15Z</dcterms:created>
  <dcterms:modified xsi:type="dcterms:W3CDTF">2024-06-19T14:47:54Z</dcterms:modified>
</cp:coreProperties>
</file>