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EB0B7-C198-4310-A401-66CD62E0B03B}" type="datetimeFigureOut">
              <a:rPr lang="en-US" smtClean="0"/>
              <a:pPr/>
              <a:t>6/27/2024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859FC-9EA6-46F1-A126-3FD651FEF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EB0B7-C198-4310-A401-66CD62E0B03B}" type="datetimeFigureOut">
              <a:rPr lang="en-US" smtClean="0"/>
              <a:pPr/>
              <a:t>6/27/2024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859FC-9EA6-46F1-A126-3FD651FEF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EB0B7-C198-4310-A401-66CD62E0B03B}" type="datetimeFigureOut">
              <a:rPr lang="en-US" smtClean="0"/>
              <a:pPr/>
              <a:t>6/27/2024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859FC-9EA6-46F1-A126-3FD651FEF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EB0B7-C198-4310-A401-66CD62E0B03B}" type="datetimeFigureOut">
              <a:rPr lang="en-US" smtClean="0"/>
              <a:pPr/>
              <a:t>6/27/2024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859FC-9EA6-46F1-A126-3FD651FEF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EB0B7-C198-4310-A401-66CD62E0B03B}" type="datetimeFigureOut">
              <a:rPr lang="en-US" smtClean="0"/>
              <a:pPr/>
              <a:t>6/27/2024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859FC-9EA6-46F1-A126-3FD651FEF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EB0B7-C198-4310-A401-66CD62E0B03B}" type="datetimeFigureOut">
              <a:rPr lang="en-US" smtClean="0"/>
              <a:pPr/>
              <a:t>6/27/2024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859FC-9EA6-46F1-A126-3FD651FEF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EB0B7-C198-4310-A401-66CD62E0B03B}" type="datetimeFigureOut">
              <a:rPr lang="en-US" smtClean="0"/>
              <a:pPr/>
              <a:t>6/27/2024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859FC-9EA6-46F1-A126-3FD651FEF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EB0B7-C198-4310-A401-66CD62E0B03B}" type="datetimeFigureOut">
              <a:rPr lang="en-US" smtClean="0"/>
              <a:pPr/>
              <a:t>6/27/2024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859FC-9EA6-46F1-A126-3FD651FEF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EB0B7-C198-4310-A401-66CD62E0B03B}" type="datetimeFigureOut">
              <a:rPr lang="en-US" smtClean="0"/>
              <a:pPr/>
              <a:t>6/27/2024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859FC-9EA6-46F1-A126-3FD651FEF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EB0B7-C198-4310-A401-66CD62E0B03B}" type="datetimeFigureOut">
              <a:rPr lang="en-US" smtClean="0"/>
              <a:pPr/>
              <a:t>6/27/2024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859FC-9EA6-46F1-A126-3FD651FEF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EB0B7-C198-4310-A401-66CD62E0B03B}" type="datetimeFigureOut">
              <a:rPr lang="en-US" smtClean="0"/>
              <a:pPr/>
              <a:t>6/27/2024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859FC-9EA6-46F1-A126-3FD651FEF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EEB0B7-C198-4310-A401-66CD62E0B03B}" type="datetimeFigureOut">
              <a:rPr lang="en-US" smtClean="0"/>
              <a:pPr/>
              <a:t>6/27/2024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859FC-9EA6-46F1-A126-3FD651FEF37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Is A Name I Love To Hear2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يسوع قد أحببتن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76200"/>
            <a:ext cx="30480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ar-AE" b="1" dirty="0" smtClean="0">
                <a:solidFill>
                  <a:schemeClr val="bg1"/>
                </a:solidFill>
              </a:rPr>
              <a:t>يسوع </a:t>
            </a:r>
            <a:r>
              <a:rPr lang="ar-AE" b="1" dirty="0">
                <a:solidFill>
                  <a:schemeClr val="bg1"/>
                </a:solidFill>
              </a:rPr>
              <a:t>قد </a:t>
            </a:r>
            <a:r>
              <a:rPr lang="ar-AE" b="1" dirty="0" smtClean="0">
                <a:solidFill>
                  <a:schemeClr val="bg1"/>
                </a:solidFill>
              </a:rPr>
              <a:t>أحببتنا</a:t>
            </a: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ar-AE" b="1" dirty="0"/>
              <a:t/>
            </a:r>
            <a:br>
              <a:rPr lang="ar-AE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838200"/>
            <a:ext cx="6400800" cy="4648200"/>
          </a:xfrm>
        </p:spPr>
        <p:txBody>
          <a:bodyPr numCol="2">
            <a:noAutofit/>
          </a:bodyPr>
          <a:lstStyle/>
          <a:p>
            <a:pPr algn="r"/>
            <a:r>
              <a:rPr lang="ar-AE" sz="1800" b="1" dirty="0" smtClean="0">
                <a:solidFill>
                  <a:schemeClr val="bg1"/>
                </a:solidFill>
              </a:rPr>
              <a:t>3 - فكلُّ ذا قاسيتَ مِنْ</a:t>
            </a:r>
          </a:p>
          <a:p>
            <a:pPr algn="r"/>
            <a:r>
              <a:rPr lang="ar-AE" sz="1800" b="1" dirty="0" smtClean="0">
                <a:solidFill>
                  <a:schemeClr val="bg1"/>
                </a:solidFill>
              </a:rPr>
              <a:t>أجلِ خطايانا</a:t>
            </a:r>
          </a:p>
          <a:p>
            <a:pPr algn="r"/>
            <a:r>
              <a:rPr lang="ar-AE" sz="1800" b="1" dirty="0" smtClean="0">
                <a:solidFill>
                  <a:schemeClr val="bg1"/>
                </a:solidFill>
              </a:rPr>
              <a:t>وإن نسَيْناك فما</a:t>
            </a:r>
          </a:p>
          <a:p>
            <a:pPr algn="r"/>
            <a:r>
              <a:rPr lang="ar-AE" sz="1800" b="1" dirty="0" smtClean="0">
                <a:solidFill>
                  <a:schemeClr val="bg1"/>
                </a:solidFill>
              </a:rPr>
              <a:t>كُنتَ لِتَنسانا</a:t>
            </a:r>
          </a:p>
          <a:p>
            <a:pPr algn="r"/>
            <a:endParaRPr lang="ar-AE" sz="1800" b="1" dirty="0" smtClean="0">
              <a:solidFill>
                <a:schemeClr val="bg1"/>
              </a:solidFill>
            </a:endParaRPr>
          </a:p>
          <a:p>
            <a:pPr algn="r"/>
            <a:r>
              <a:rPr lang="ar-AE" sz="1800" b="1" dirty="0" smtClean="0">
                <a:solidFill>
                  <a:schemeClr val="bg1"/>
                </a:solidFill>
              </a:rPr>
              <a:t>4 - وهكذا أكملتَ ما</a:t>
            </a:r>
          </a:p>
          <a:p>
            <a:pPr algn="r"/>
            <a:r>
              <a:rPr lang="ar-AE" sz="1800" b="1" dirty="0" smtClean="0">
                <a:solidFill>
                  <a:schemeClr val="bg1"/>
                </a:solidFill>
              </a:rPr>
              <a:t>نحن به نَغنى</a:t>
            </a:r>
          </a:p>
          <a:p>
            <a:pPr algn="r"/>
            <a:r>
              <a:rPr lang="ar-AE" sz="1800" b="1" dirty="0" smtClean="0">
                <a:solidFill>
                  <a:schemeClr val="bg1"/>
                </a:solidFill>
              </a:rPr>
              <a:t>في الراحةِ العُظمَى التي</a:t>
            </a:r>
          </a:p>
          <a:p>
            <a:pPr algn="r"/>
            <a:r>
              <a:rPr lang="ar-AE" sz="1800" b="1" dirty="0" smtClean="0">
                <a:solidFill>
                  <a:schemeClr val="bg1"/>
                </a:solidFill>
              </a:rPr>
              <a:t>في مجدِكِ </a:t>
            </a:r>
            <a:r>
              <a:rPr lang="ar-AE" sz="1800" b="1" dirty="0" smtClean="0">
                <a:solidFill>
                  <a:schemeClr val="bg1"/>
                </a:solidFill>
              </a:rPr>
              <a:t>الأسنى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r"/>
            <a:endParaRPr lang="en-US" sz="1800" b="1" dirty="0" smtClean="0">
              <a:solidFill>
                <a:schemeClr val="bg1"/>
              </a:solidFill>
            </a:endParaRPr>
          </a:p>
          <a:p>
            <a:pPr algn="r"/>
            <a:endParaRPr lang="en-US" sz="1800" b="1" dirty="0" smtClean="0">
              <a:solidFill>
                <a:schemeClr val="bg1"/>
              </a:solidFill>
            </a:endParaRPr>
          </a:p>
          <a:p>
            <a:pPr algn="r"/>
            <a:endParaRPr lang="en-US" sz="1800" b="1" dirty="0" smtClean="0">
              <a:solidFill>
                <a:schemeClr val="bg1"/>
              </a:solidFill>
            </a:endParaRPr>
          </a:p>
          <a:p>
            <a:pPr algn="r"/>
            <a:endParaRPr lang="en-US" sz="1800" b="1" dirty="0" smtClean="0">
              <a:solidFill>
                <a:schemeClr val="bg1"/>
              </a:solidFill>
            </a:endParaRPr>
          </a:p>
          <a:p>
            <a:pPr algn="r"/>
            <a:endParaRPr lang="en-US" sz="1800" b="1" dirty="0" smtClean="0">
              <a:solidFill>
                <a:schemeClr val="bg1"/>
              </a:solidFill>
            </a:endParaRPr>
          </a:p>
          <a:p>
            <a:pPr algn="r"/>
            <a:endParaRPr lang="en-US" sz="1800" b="1" dirty="0" smtClean="0">
              <a:solidFill>
                <a:schemeClr val="bg1"/>
              </a:solidFill>
            </a:endParaRPr>
          </a:p>
          <a:p>
            <a:pPr algn="r"/>
            <a:endParaRPr lang="en-US" sz="1800" b="1" dirty="0" smtClean="0">
              <a:solidFill>
                <a:schemeClr val="bg1"/>
              </a:solidFill>
            </a:endParaRPr>
          </a:p>
          <a:p>
            <a:pPr algn="r"/>
            <a:endParaRPr lang="en-US" sz="1800" b="1" dirty="0" smtClean="0">
              <a:solidFill>
                <a:schemeClr val="bg1"/>
              </a:solidFill>
            </a:endParaRPr>
          </a:p>
          <a:p>
            <a:pPr algn="r"/>
            <a:r>
              <a:rPr lang="ar-AE" sz="1800" b="1" dirty="0" smtClean="0">
                <a:solidFill>
                  <a:schemeClr val="bg1"/>
                </a:solidFill>
              </a:rPr>
              <a:t>1 </a:t>
            </a:r>
            <a:r>
              <a:rPr lang="ar-AE" sz="1800" b="1" dirty="0" smtClean="0">
                <a:solidFill>
                  <a:schemeClr val="bg1"/>
                </a:solidFill>
              </a:rPr>
              <a:t>- يسوعُ قد أحبَبتَنا</a:t>
            </a:r>
          </a:p>
          <a:p>
            <a:pPr algn="r"/>
            <a:r>
              <a:rPr lang="ar-AE" sz="1800" b="1" dirty="0" smtClean="0">
                <a:solidFill>
                  <a:schemeClr val="bg1"/>
                </a:solidFill>
              </a:rPr>
              <a:t>للموتِ يا حنونْ</a:t>
            </a:r>
          </a:p>
          <a:p>
            <a:pPr algn="r"/>
            <a:r>
              <a:rPr lang="ar-AE" sz="1800" b="1" dirty="0" smtClean="0">
                <a:solidFill>
                  <a:schemeClr val="bg1"/>
                </a:solidFill>
              </a:rPr>
              <a:t>بالضَّعفِ قد دُستَ القَوي</a:t>
            </a:r>
          </a:p>
          <a:p>
            <a:pPr algn="r"/>
            <a:r>
              <a:rPr lang="ar-AE" sz="1800" b="1" dirty="0" smtClean="0">
                <a:solidFill>
                  <a:schemeClr val="bg1"/>
                </a:solidFill>
              </a:rPr>
              <a:t>في أمنعِ الحُصونْ</a:t>
            </a:r>
          </a:p>
          <a:p>
            <a:pPr algn="r"/>
            <a:endParaRPr lang="ar-AE" sz="1800" b="1" dirty="0" smtClean="0">
              <a:solidFill>
                <a:schemeClr val="bg1"/>
              </a:solidFill>
            </a:endParaRPr>
          </a:p>
          <a:p>
            <a:pPr algn="r"/>
            <a:r>
              <a:rPr lang="ar-AE" sz="1800" b="1" dirty="0" smtClean="0">
                <a:solidFill>
                  <a:srgbClr val="FF0000"/>
                </a:solidFill>
              </a:rPr>
              <a:t>القرار</a:t>
            </a:r>
          </a:p>
          <a:p>
            <a:pPr algn="r"/>
            <a:r>
              <a:rPr lang="ar-AE" sz="1800" b="1" dirty="0" smtClean="0">
                <a:solidFill>
                  <a:srgbClr val="FF0000"/>
                </a:solidFill>
              </a:rPr>
              <a:t>بحبِّهِ الشافي</a:t>
            </a:r>
          </a:p>
          <a:p>
            <a:pPr algn="r"/>
            <a:r>
              <a:rPr lang="ar-AE" sz="1800" b="1" dirty="0" smtClean="0">
                <a:solidFill>
                  <a:srgbClr val="FF0000"/>
                </a:solidFill>
              </a:rPr>
              <a:t>بحبِّه الكافي</a:t>
            </a:r>
          </a:p>
          <a:p>
            <a:pPr algn="r"/>
            <a:r>
              <a:rPr lang="ar-AE" sz="1800" b="1" dirty="0" smtClean="0">
                <a:solidFill>
                  <a:srgbClr val="FF0000"/>
                </a:solidFill>
              </a:rPr>
              <a:t>بحبِّه الوافي</a:t>
            </a:r>
          </a:p>
          <a:p>
            <a:pPr algn="r"/>
            <a:r>
              <a:rPr lang="ar-AE" sz="1800" b="1" dirty="0" smtClean="0">
                <a:solidFill>
                  <a:srgbClr val="FF0000"/>
                </a:solidFill>
              </a:rPr>
              <a:t>أحبَّنا يسوعْ</a:t>
            </a:r>
          </a:p>
          <a:p>
            <a:pPr algn="r"/>
            <a:endParaRPr lang="ar-AE" sz="1800" b="1" dirty="0" smtClean="0">
              <a:solidFill>
                <a:schemeClr val="bg1"/>
              </a:solidFill>
            </a:endParaRPr>
          </a:p>
          <a:p>
            <a:pPr algn="r"/>
            <a:r>
              <a:rPr lang="ar-AE" sz="1800" b="1" dirty="0" smtClean="0">
                <a:solidFill>
                  <a:schemeClr val="bg1"/>
                </a:solidFill>
              </a:rPr>
              <a:t>2 - قاسيتَ هولَ الموتِ إذْ</a:t>
            </a:r>
          </a:p>
          <a:p>
            <a:pPr algn="r"/>
            <a:r>
              <a:rPr lang="ar-AE" sz="1800" b="1" dirty="0" smtClean="0">
                <a:solidFill>
                  <a:schemeClr val="bg1"/>
                </a:solidFill>
              </a:rPr>
              <a:t>سُمِّرتَ بالصليبْ</a:t>
            </a:r>
          </a:p>
          <a:p>
            <a:pPr algn="r"/>
            <a:r>
              <a:rPr lang="ar-AE" sz="1800" b="1" dirty="0" smtClean="0">
                <a:solidFill>
                  <a:schemeClr val="bg1"/>
                </a:solidFill>
              </a:rPr>
              <a:t>أمواجُهُ عجَّتْ علَى</a:t>
            </a:r>
          </a:p>
          <a:p>
            <a:pPr algn="r"/>
            <a:r>
              <a:rPr lang="ar-AE" sz="1800" b="1" dirty="0" smtClean="0">
                <a:solidFill>
                  <a:schemeClr val="bg1"/>
                </a:solidFill>
              </a:rPr>
              <a:t>رأسِك يا حبيبْ</a:t>
            </a:r>
          </a:p>
          <a:p>
            <a:pPr algn="r"/>
            <a:endParaRPr lang="ar-AE" sz="1800" b="1" dirty="0" smtClean="0">
              <a:solidFill>
                <a:schemeClr val="bg1"/>
              </a:solidFill>
            </a:endParaRPr>
          </a:p>
          <a:p>
            <a:pPr algn="r"/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66</Words>
  <Application>Microsoft Office PowerPoint</Application>
  <PresentationFormat>On-screen Show (4:3)</PresentationFormat>
  <Paragraphs>33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يسوع قد أحببتنا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يسوع قد أحببتنا </dc:title>
  <dc:creator>FRONT</dc:creator>
  <cp:lastModifiedBy>FRONT</cp:lastModifiedBy>
  <cp:revision>5</cp:revision>
  <dcterms:created xsi:type="dcterms:W3CDTF">2024-06-25T17:28:35Z</dcterms:created>
  <dcterms:modified xsi:type="dcterms:W3CDTF">2024-06-27T14:34:49Z</dcterms:modified>
</cp:coreProperties>
</file>