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>
        <p:scale>
          <a:sx n="100" d="100"/>
          <a:sy n="100" d="100"/>
        </p:scale>
        <p:origin x="-2778" y="-3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639E-0702-46C1-AD1D-25BAB1F00E1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A5FF-7838-4959-BBBD-30A549BE5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639E-0702-46C1-AD1D-25BAB1F00E1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A5FF-7838-4959-BBBD-30A549BE5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639E-0702-46C1-AD1D-25BAB1F00E1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A5FF-7838-4959-BBBD-30A549BE5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639E-0702-46C1-AD1D-25BAB1F00E1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A5FF-7838-4959-BBBD-30A549BE5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639E-0702-46C1-AD1D-25BAB1F00E1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A5FF-7838-4959-BBBD-30A549BE5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639E-0702-46C1-AD1D-25BAB1F00E1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A5FF-7838-4959-BBBD-30A549BE5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639E-0702-46C1-AD1D-25BAB1F00E1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A5FF-7838-4959-BBBD-30A549BE5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639E-0702-46C1-AD1D-25BAB1F00E1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A5FF-7838-4959-BBBD-30A549BE5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639E-0702-46C1-AD1D-25BAB1F00E1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A5FF-7838-4959-BBBD-30A549BE5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639E-0702-46C1-AD1D-25BAB1F00E1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A5FF-7838-4959-BBBD-30A549BE5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1E639E-0702-46C1-AD1D-25BAB1F00E1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CEA5FF-7838-4959-BBBD-30A549BE5AB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1E639E-0702-46C1-AD1D-25BAB1F00E15}" type="datetimeFigureOut">
              <a:rPr lang="en-US" smtClean="0"/>
              <a:pPr/>
              <a:t>6/3/2024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EA5FF-7838-4959-BBBD-30A549BE5AB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for a thousand tongues to sing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Спаситель, жаждет петь мой дух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"/>
            <a:ext cx="7620000" cy="4572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Спаситель</a:t>
            </a:r>
            <a:r>
              <a:rPr lang="ru-RU" b="1" dirty="0" smtClean="0"/>
              <a:t>, жаждет петь мой дух</a:t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685800"/>
            <a:ext cx="4876800" cy="426720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Спаситель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Жаждет петь мой дух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Хвалу Твоих заслуг. Хвалу Твоих заслуг.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Хочу я петь, мольбу творя,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Победу сил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Царя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Победу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сил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Царя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Иисуса имя гонит страх,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Творит из плача пир. Творит из плача пир.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сладкий звон, звучит в сердцах,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Несет нам радость,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Несет нам радость,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мир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сокрушаешь власть грехов,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Спасаешь от оков. Спасаешь от оков.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кровь Твоя, Господь, струей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Смывает грех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людской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Смывает грех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людской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помоги мне возвестить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Об имени Твоем. Об имени Твоем.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весть Твою распространить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Среди людей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кругом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Среди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людей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кругом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117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Спаситель, жаждет петь мой дух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Спаситель, жаждет петь мой дух </dc:title>
  <dc:creator>FRONT</dc:creator>
  <cp:lastModifiedBy>FRONT</cp:lastModifiedBy>
  <cp:revision>13</cp:revision>
  <dcterms:created xsi:type="dcterms:W3CDTF">2024-02-07T20:44:07Z</dcterms:created>
  <dcterms:modified xsi:type="dcterms:W3CDTF">2024-06-03T15:17:00Z</dcterms:modified>
</cp:coreProperties>
</file>