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1A728-DD14-4497-9250-B71042922B7D}" type="datetimeFigureOut">
              <a:rPr lang="en-US" smtClean="0"/>
              <a:pPr/>
              <a:t>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70AE9-0316-4234-AF19-E527ED15CF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Решил пойти я за Иисус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248400" cy="609599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Решил пойти я за </a:t>
            </a:r>
            <a:r>
              <a:rPr lang="ru-RU" b="1" dirty="0" smtClean="0"/>
              <a:t>Иисусом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19200"/>
            <a:ext cx="4495800" cy="396240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Реш‍‍ил пойти я за Иисусом,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решил пойт‍‍и я за Иисус‍‍ом,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Решил пойти я за Иис‍‍усом, 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не сверн‍‍у с то‍‍го пут‍‍и.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мир за мною, крест предо мною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мир за мною, крест предо мною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Весь мир за мною, крест предо мною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не сверну с того пути.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останусь, но с Иисусом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останусь, но с Иисусом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Один останусь, но с Иисусом</a:t>
            </a: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не сверну с того пути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Решил пойти я за Иисусом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Решил пойти я за Иисусом RUSSIA</dc:title>
  <dc:creator>FRONT</dc:creator>
  <cp:lastModifiedBy>FRONT</cp:lastModifiedBy>
  <cp:revision>5</cp:revision>
  <dcterms:created xsi:type="dcterms:W3CDTF">2024-05-27T15:36:37Z</dcterms:created>
  <dcterms:modified xsi:type="dcterms:W3CDTF">2024-06-01T15:53:34Z</dcterms:modified>
</cp:coreProperties>
</file>