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DA7E-2855-4C62-9B63-42B2B0AF20AB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8491-C8EC-429E-99C1-2F796AAF4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DA7E-2855-4C62-9B63-42B2B0AF20AB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8491-C8EC-429E-99C1-2F796AAF4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DA7E-2855-4C62-9B63-42B2B0AF20AB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8491-C8EC-429E-99C1-2F796AAF4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DA7E-2855-4C62-9B63-42B2B0AF20AB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8491-C8EC-429E-99C1-2F796AAF4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DA7E-2855-4C62-9B63-42B2B0AF20AB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8491-C8EC-429E-99C1-2F796AAF4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DA7E-2855-4C62-9B63-42B2B0AF20AB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8491-C8EC-429E-99C1-2F796AAF4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DA7E-2855-4C62-9B63-42B2B0AF20AB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8491-C8EC-429E-99C1-2F796AAF4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DA7E-2855-4C62-9B63-42B2B0AF20AB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8491-C8EC-429E-99C1-2F796AAF4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DA7E-2855-4C62-9B63-42B2B0AF20AB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8491-C8EC-429E-99C1-2F796AAF4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DA7E-2855-4C62-9B63-42B2B0AF20AB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8491-C8EC-429E-99C1-2F796AAF4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DA7E-2855-4C62-9B63-42B2B0AF20AB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8491-C8EC-429E-99C1-2F796AAF4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FDA7E-2855-4C62-9B63-42B2B0AF20AB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E8491-C8EC-429E-99C1-2F796AAF4B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Name I Love To Hear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Люблю я слушать об Одно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4414" y="142852"/>
            <a:ext cx="6715172" cy="6429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ru-RU" b="1" dirty="0" smtClean="0">
                <a:solidFill>
                  <a:schemeClr val="bg1"/>
                </a:solidFill>
              </a:rPr>
              <a:t> Люблю я слушать об Одном</a:t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1538" y="1714488"/>
            <a:ext cx="8072462" cy="4781568"/>
          </a:xfrm>
        </p:spPr>
        <p:txBody>
          <a:bodyPr numCol="2">
            <a:noAutofit/>
          </a:bodyPr>
          <a:lstStyle/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1 Люблю я слушать об Одном, 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люблю я петь о Нём: 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приятней песен по весне 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звучит то имя мне.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ru-RU" sz="16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Люблю я Иисуса, люблю я Иисуса,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люблю я Иисуса, Он возлюбил меня.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ru-RU" sz="16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2 То имя говорит, что 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Он, оставив чудный трон, 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сходил на землю умереть, 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чтоб я мог жизнь иметь.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3 </a:t>
            </a:r>
            <a:r>
              <a:rPr lang="ru-RU" sz="1600" b="1" dirty="0" smtClean="0">
                <a:solidFill>
                  <a:schemeClr val="bg1"/>
                </a:solidFill>
              </a:rPr>
              <a:t>То имя говорит, 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что Бог для нас дары сберёг, 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долиной смерти ли пойду, 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с Христом не пропаду.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ru-RU" sz="16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4 То имя говорит о Том, 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Кто верен нам во всём, 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Кто с нами тяжкий крест несёт, 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Кто к небесам ведёт</a:t>
            </a:r>
            <a:r>
              <a:rPr lang="ru-RU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110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Люблю я слушать об Одном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Люблю  я слушать об Одном</dc:title>
  <dc:creator>mary</dc:creator>
  <cp:lastModifiedBy>FRONT</cp:lastModifiedBy>
  <cp:revision>4</cp:revision>
  <dcterms:created xsi:type="dcterms:W3CDTF">2023-06-22T01:10:33Z</dcterms:created>
  <dcterms:modified xsi:type="dcterms:W3CDTF">2024-06-28T14:25:48Z</dcterms:modified>
</cp:coreProperties>
</file>