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812E7-39A8-4FCB-A4BE-77D685D8BB08}" type="datetimeFigureOut">
              <a:rPr lang="en-US" smtClean="0"/>
              <a:pPr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15044-A888-46F1-B877-3D9AD3C1E31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блю Тебя и пою хвал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1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Люблю Тебя и пою </a:t>
            </a:r>
            <a:r>
              <a:rPr lang="ru-RU" b="1" dirty="0" smtClean="0"/>
              <a:t>хвалу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219200"/>
            <a:ext cx="4953000" cy="2286000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Любл‍‍ю Тебя и по‍‍ю хвал‍‍у,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Служ‍‍у Т‍‍ебе, - радуйся душ‍‍а.</a:t>
            </a:r>
          </a:p>
          <a:p>
            <a:pPr algn="l"/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Лик‍‍уй мой Царь, Ты слы‍‍шишь н‍‍ас</a:t>
            </a:r>
          </a:p>
          <a:p>
            <a:pPr algn="l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приятно это Теб‍‍е.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Люблю Тебя и пою хвалу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 Тебя и пою хвалу russia</dc:title>
  <dc:creator>FRONT</dc:creator>
  <cp:lastModifiedBy>FRONT</cp:lastModifiedBy>
  <cp:revision>5</cp:revision>
  <dcterms:created xsi:type="dcterms:W3CDTF">2024-06-19T16:35:23Z</dcterms:created>
  <dcterms:modified xsi:type="dcterms:W3CDTF">2024-06-23T19:31:21Z</dcterms:modified>
</cp:coreProperties>
</file>