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6697-D0E0-4B23-BA7E-D8DD8BC80F87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D6697-D0E0-4B23-BA7E-D8DD8BC80F87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551E1-5D0C-4751-862A-C386843D96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k Moet de Heiland met mij heb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001000" cy="6095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'k Moet de Heiland met mij </a:t>
            </a:r>
            <a:r>
              <a:rPr lang="nl-NL" b="1" dirty="0" smtClean="0"/>
              <a:t>hebben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382000" cy="45720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’k Moet de Heiland met mij hebben,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ik kan alleen niet gaan;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met Hem meer dan verwinnaar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Durf ik ied’re storm weerstaan.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O, dan vreest mijn ziel geen kwaad,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Waar mijn weg ook henen gaat!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Ik wil volgen zonder vragen,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Waar mijn Meester gaat of staat.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’k Moet de Heiland met mij hebben,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is ied’re last mij licht.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’k Ken geen bange vrees of zorgen,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’k Wandel voor Zijn aangezicht.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’k Moet de Heiland met mij hebben,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Daar, waar in der zonde macht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Harten breken, slaven zuchten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men op Zijn boodschap wacht.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’k Moet de Heiland met mij hebben,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de vijand mij ontmoet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’k hem door het Bloed des kruises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„verwonnene” begroet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156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'k Moet de Heiland met mij hebben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'k Moet de Heiland met mij hebben dutch</dc:title>
  <dc:creator>FRONT</dc:creator>
  <cp:lastModifiedBy>FRONT</cp:lastModifiedBy>
  <cp:revision>4</cp:revision>
  <dcterms:created xsi:type="dcterms:W3CDTF">2024-06-15T21:35:13Z</dcterms:created>
  <dcterms:modified xsi:type="dcterms:W3CDTF">2024-06-17T13:34:00Z</dcterms:modified>
</cp:coreProperties>
</file>