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8302-64D7-4E5D-9CBD-3A05DBA2C9B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799BF-CC6E-485E-B233-78689CD6C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8302-64D7-4E5D-9CBD-3A05DBA2C9B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799BF-CC6E-485E-B233-78689CD6C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8302-64D7-4E5D-9CBD-3A05DBA2C9B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799BF-CC6E-485E-B233-78689CD6C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8302-64D7-4E5D-9CBD-3A05DBA2C9B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799BF-CC6E-485E-B233-78689CD6C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8302-64D7-4E5D-9CBD-3A05DBA2C9B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799BF-CC6E-485E-B233-78689CD6C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8302-64D7-4E5D-9CBD-3A05DBA2C9B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799BF-CC6E-485E-B233-78689CD6C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8302-64D7-4E5D-9CBD-3A05DBA2C9B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799BF-CC6E-485E-B233-78689CD6C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8302-64D7-4E5D-9CBD-3A05DBA2C9B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799BF-CC6E-485E-B233-78689CD6C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8302-64D7-4E5D-9CBD-3A05DBA2C9B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799BF-CC6E-485E-B233-78689CD6C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8302-64D7-4E5D-9CBD-3A05DBA2C9B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799BF-CC6E-485E-B233-78689CD6C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8302-64D7-4E5D-9CBD-3A05DBA2C9B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799BF-CC6E-485E-B233-78689CD6C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08302-64D7-4E5D-9CBD-3A05DBA2C9B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799BF-CC6E-485E-B233-78689CD6C0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ni Jina Nipenda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181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Yesu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Jina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Nipendalo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762000"/>
            <a:ext cx="8077200" cy="2743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jina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nipendalo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Napenda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kulisikia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Napenda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kulitamka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hilo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Lililoniridhisha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nakupenda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nakupenda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naktipenda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Kwani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ulinipenda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Jina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hilo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huniambia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Mwokozi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alinipenda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Damu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ilimwagika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Nipate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kuokoka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Lanionyesha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yake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Iliyo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katika</a:t>
            </a:r>
            <a:r>
              <a:rPr lang="en-US" sz="1600" b="1" dirty="0" smtClean="0">
                <a:solidFill>
                  <a:schemeClr val="bg1"/>
                </a:solidFill>
              </a:rPr>
              <a:t> Baba;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Njia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ijapokuwa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giza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huniongoza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Lanidhihirishia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Aliyenihurumia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Laondoa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taabu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yangu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Niwe</a:t>
            </a:r>
            <a:r>
              <a:rPr lang="en-US" sz="1600" b="1" dirty="0" smtClean="0">
                <a:solidFill>
                  <a:schemeClr val="bg1"/>
                </a:solidFill>
              </a:rPr>
              <a:t> wake </a:t>
            </a:r>
            <a:r>
              <a:rPr lang="en-US" sz="1600" b="1" dirty="0" err="1" smtClean="0">
                <a:solidFill>
                  <a:schemeClr val="bg1"/>
                </a:solidFill>
              </a:rPr>
              <a:t>daima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76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 ni Jina Nipendalo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ni Jina Nipendalo  Swahili</dc:title>
  <dc:creator>FRONT</dc:creator>
  <cp:lastModifiedBy>FRONT</cp:lastModifiedBy>
  <cp:revision>4</cp:revision>
  <dcterms:created xsi:type="dcterms:W3CDTF">2024-06-25T17:23:15Z</dcterms:created>
  <dcterms:modified xsi:type="dcterms:W3CDTF">2024-06-28T14:44:37Z</dcterms:modified>
</cp:coreProperties>
</file>