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78531-827A-4F1A-9A45-14A21AC52CD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9200-6202-4074-9973-482FD80653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Nath Ke Prem Apar 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1"/>
            <a:ext cx="6286544" cy="428604"/>
          </a:xfrm>
        </p:spPr>
        <p:txBody>
          <a:bodyPr>
            <a:normAutofit fontScale="90000"/>
          </a:bodyPr>
          <a:lstStyle/>
          <a:p>
            <a:r>
              <a:rPr lang="da-DK" b="1" dirty="0" smtClean="0"/>
              <a:t>Yeshu Nath Ke Prem Apar </a:t>
            </a:r>
            <a:r>
              <a:rPr lang="da-DK" b="1" dirty="0" smtClean="0"/>
              <a:t>Ka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500042"/>
            <a:ext cx="7272366" cy="4352940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नाथ के प्रेम अपार है 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करूँगा मैं स्तुतिगान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उसने क्रूस पर प्राण देअपना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मुझे मुक्ति की प्रदान 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hi-IN" sz="14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गाओ गाओ प्रेम मसीह का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जिस के रक्त से हुआ त्राण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मेरा सारा ऋण भर दिया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जिसने क्रूस पर दिया प्राण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उसके इस अनोखे प्रेम का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नित करूँगा मैं बखान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पापियों के तारने निमित्त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प्राण को किया बलिदान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उसकी स्तुति क्यों न गाऊँ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जिसकी सामर्थ है अक्षय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मृत्यु नरक पाप के ऊपर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मुझे देता कैसी जय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प्रेम का प्रेरित हो मैं गाऊँ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का अनूठा प्यार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उसने मुझे जीवित किया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वह है मेरा प्राणाधार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Karoonga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pradaan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Gao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gao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prem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maseeh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ka.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Jisake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rakt</a:t>
            </a:r>
            <a:r>
              <a:rPr lang="en-US" sz="1400" b="1" dirty="0" smtClean="0">
                <a:solidFill>
                  <a:srgbClr val="FF0000"/>
                </a:solidFill>
              </a:rPr>
              <a:t> se </a:t>
            </a:r>
            <a:r>
              <a:rPr lang="en-US" sz="1400" b="1" dirty="0" err="1" smtClean="0">
                <a:solidFill>
                  <a:srgbClr val="FF0000"/>
                </a:solidFill>
              </a:rPr>
              <a:t>hua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traan</a:t>
            </a:r>
            <a:r>
              <a:rPr lang="en-US" sz="14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Mera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saara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bhar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diya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Usane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kroos</a:t>
            </a:r>
            <a:r>
              <a:rPr lang="en-US" sz="1400" b="1" dirty="0" smtClean="0">
                <a:solidFill>
                  <a:srgbClr val="FF0000"/>
                </a:solidFill>
              </a:rPr>
              <a:t> par de </a:t>
            </a:r>
            <a:r>
              <a:rPr lang="en-US" sz="1400" b="1" dirty="0" err="1" smtClean="0">
                <a:solidFill>
                  <a:srgbClr val="FF0000"/>
                </a:solidFill>
              </a:rPr>
              <a:t>ke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praan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anokhe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karoonga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Paapiyon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lie.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balidaan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Usakee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Jisakee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saamarth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akshay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Mrtyu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oopar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kaisee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jay!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prerit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anootha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praanadhaar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227</Words>
  <Application>Microsoft Office PowerPoint</Application>
  <PresentationFormat>On-screen Show (4:3)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Yeshu Nath Ke Prem Apar 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Yeshu Nath Ke Prem Apar Ka</dc:title>
  <dc:creator>mary</dc:creator>
  <cp:lastModifiedBy>FRONT</cp:lastModifiedBy>
  <cp:revision>9</cp:revision>
  <dcterms:created xsi:type="dcterms:W3CDTF">2021-11-02T16:28:14Z</dcterms:created>
  <dcterms:modified xsi:type="dcterms:W3CDTF">2024-06-11T14:52:35Z</dcterms:modified>
</cp:coreProperties>
</file>