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1FC7-0C82-4AE0-86A6-C50976C8C6C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765E-DE01-4BE6-AE1B-BBABBFA08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1FC7-0C82-4AE0-86A6-C50976C8C6C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765E-DE01-4BE6-AE1B-BBABBFA08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1FC7-0C82-4AE0-86A6-C50976C8C6C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765E-DE01-4BE6-AE1B-BBABBFA08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1FC7-0C82-4AE0-86A6-C50976C8C6C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765E-DE01-4BE6-AE1B-BBABBFA08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1FC7-0C82-4AE0-86A6-C50976C8C6C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765E-DE01-4BE6-AE1B-BBABBFA08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1FC7-0C82-4AE0-86A6-C50976C8C6C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765E-DE01-4BE6-AE1B-BBABBFA08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1FC7-0C82-4AE0-86A6-C50976C8C6C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765E-DE01-4BE6-AE1B-BBABBFA08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1FC7-0C82-4AE0-86A6-C50976C8C6C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765E-DE01-4BE6-AE1B-BBABBFA08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1FC7-0C82-4AE0-86A6-C50976C8C6C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765E-DE01-4BE6-AE1B-BBABBFA08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1FC7-0C82-4AE0-86A6-C50976C8C6C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765E-DE01-4BE6-AE1B-BBABBFA08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1FC7-0C82-4AE0-86A6-C50976C8C6C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765E-DE01-4BE6-AE1B-BBABBFA08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F1FC7-0C82-4AE0-86A6-C50976C8C6C1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3765E-DE01-4BE6-AE1B-BBABBFA08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rei tu sa scap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174" y="142852"/>
            <a:ext cx="3786214" cy="42862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Vrei</a:t>
            </a:r>
            <a:r>
              <a:rPr lang="en-US" b="1" dirty="0" smtClean="0"/>
              <a:t> </a:t>
            </a:r>
            <a:r>
              <a:rPr lang="en-US" b="1" dirty="0" err="1" smtClean="0"/>
              <a:t>tu</a:t>
            </a:r>
            <a:r>
              <a:rPr lang="en-US" b="1" dirty="0" smtClean="0"/>
              <a:t> </a:t>
            </a:r>
            <a:r>
              <a:rPr lang="en-US" b="1" dirty="0" err="1" smtClean="0"/>
              <a:t>să</a:t>
            </a:r>
            <a:r>
              <a:rPr lang="en-US" b="1" dirty="0" smtClean="0"/>
              <a:t> </a:t>
            </a:r>
            <a:r>
              <a:rPr lang="en-US" b="1" dirty="0" err="1" smtClean="0"/>
              <a:t>scapi</a:t>
            </a:r>
            <a:r>
              <a:rPr lang="en-US" b="1" dirty="0" smtClean="0"/>
              <a:t>?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714356"/>
            <a:ext cx="3714776" cy="4000528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Refren: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E </a:t>
            </a:r>
            <a:r>
              <a:rPr lang="vi-VN" sz="1600" b="1" dirty="0" smtClean="0">
                <a:solidFill>
                  <a:srgbClr val="FF0000"/>
                </a:solidFill>
              </a:rPr>
              <a:t>puterea ce minuni face</a:t>
            </a:r>
            <a:r>
              <a:rPr lang="vi-VN" sz="1600" b="1" dirty="0" smtClean="0">
                <a:solidFill>
                  <a:srgbClr val="FF0000"/>
                </a:solidFill>
              </a:rPr>
              <a:t>,</a:t>
            </a:r>
            <a:r>
              <a:rPr lang="vi-VN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Sângele </a:t>
            </a:r>
            <a:r>
              <a:rPr lang="vi-VN" sz="1600" b="1" dirty="0" smtClean="0">
                <a:solidFill>
                  <a:srgbClr val="FF0000"/>
                </a:solidFill>
              </a:rPr>
              <a:t>Mielului,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E puterea ce minuni face,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În scump sângele al Mielului</a:t>
            </a:r>
            <a:r>
              <a:rPr lang="vi-VN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/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Vrei tu să scapi de păcat, sarcină?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Prin sângele sfânt al lui Isus?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Vrei tu să-nvingi răul din inimă,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Prin sfânt sânge al lui Isus?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Vrei să fii liber de patimi, păcat,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Prin sângele sfânt al lui Isus ?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Vin’ la Calvar şi vei fi vindecat,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Prin sfânt sânge al lui Isus.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Vrei să fii alb, mai alb ca zăpada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Prin sângele sfânt al lui Isus?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De orice scapi, viaţă vei afla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Prin sfânt sânge al lui Isus</a:t>
            </a:r>
            <a:r>
              <a:rPr lang="vi-VN" sz="1600" b="1" dirty="0" smtClean="0">
                <a:solidFill>
                  <a:schemeClr val="tx1"/>
                </a:solidFill>
              </a:rPr>
              <a:t>.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115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Vrei tu să scapi?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Vrei tu să scapi? </dc:title>
  <dc:creator>mary</dc:creator>
  <cp:lastModifiedBy>FRONT</cp:lastModifiedBy>
  <cp:revision>9</cp:revision>
  <dcterms:created xsi:type="dcterms:W3CDTF">2022-10-28T00:47:50Z</dcterms:created>
  <dcterms:modified xsi:type="dcterms:W3CDTF">2024-06-19T13:40:48Z</dcterms:modified>
</cp:coreProperties>
</file>