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38AD5-EF30-4CDE-850A-0C792EA28F2D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DE950-67D0-46B8-9FD3-44E358C583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38AD5-EF30-4CDE-850A-0C792EA28F2D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DE950-67D0-46B8-9FD3-44E358C583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38AD5-EF30-4CDE-850A-0C792EA28F2D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DE950-67D0-46B8-9FD3-44E358C583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38AD5-EF30-4CDE-850A-0C792EA28F2D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DE950-67D0-46B8-9FD3-44E358C583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38AD5-EF30-4CDE-850A-0C792EA28F2D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DE950-67D0-46B8-9FD3-44E358C583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38AD5-EF30-4CDE-850A-0C792EA28F2D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DE950-67D0-46B8-9FD3-44E358C583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38AD5-EF30-4CDE-850A-0C792EA28F2D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DE950-67D0-46B8-9FD3-44E358C583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38AD5-EF30-4CDE-850A-0C792EA28F2D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DE950-67D0-46B8-9FD3-44E358C583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38AD5-EF30-4CDE-850A-0C792EA28F2D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DE950-67D0-46B8-9FD3-44E358C583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38AD5-EF30-4CDE-850A-0C792EA28F2D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DE950-67D0-46B8-9FD3-44E358C583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38AD5-EF30-4CDE-850A-0C792EA28F2D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DE950-67D0-46B8-9FD3-44E358C583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E38AD5-EF30-4CDE-850A-0C792EA28F2D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9DE950-67D0-46B8-9FD3-44E358C5832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속죄하신 구세주를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Rakshakuni vichitra prem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604" y="500042"/>
            <a:ext cx="6072230" cy="5784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Rakshakuni</a:t>
            </a:r>
            <a:r>
              <a:rPr lang="en-US" b="1" dirty="0" smtClean="0"/>
              <a:t> </a:t>
            </a:r>
            <a:r>
              <a:rPr lang="en-US" b="1" dirty="0" err="1"/>
              <a:t>vichitra</a:t>
            </a:r>
            <a:r>
              <a:rPr lang="en-US" b="1" dirty="0"/>
              <a:t> </a:t>
            </a:r>
            <a:r>
              <a:rPr lang="en-US" b="1" dirty="0" err="1" smtClean="0"/>
              <a:t>preman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65" y="1857364"/>
            <a:ext cx="9465644" cy="4118160"/>
          </a:xfrm>
        </p:spPr>
        <p:txBody>
          <a:bodyPr numCol="2">
            <a:noAutofit/>
          </a:bodyPr>
          <a:lstStyle/>
          <a:p>
            <a:pPr algn="l"/>
            <a:r>
              <a:rPr lang="te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రక్షకుని విచిత్ర ప్రేమన్ - పాడుచుందు నెప్పుడున్</a:t>
            </a:r>
          </a:p>
          <a:p>
            <a:pPr algn="l"/>
            <a:r>
              <a:rPr lang="te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క్రూర సిల్వమీద మృతి నొంది నన్ విమోచించెన్</a:t>
            </a:r>
          </a:p>
          <a:p>
            <a:pPr algn="l"/>
            <a:endParaRPr lang="te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e-IN" sz="1400" b="1" dirty="0" smtClean="0">
                <a:solidFill>
                  <a:srgbClr val="FF0000"/>
                </a:solidFill>
              </a:rPr>
              <a:t>పల్లవి: </a:t>
            </a:r>
          </a:p>
          <a:p>
            <a:pPr algn="l"/>
            <a:r>
              <a:rPr lang="te-IN" sz="1400" b="1" dirty="0" smtClean="0">
                <a:solidFill>
                  <a:srgbClr val="FF0000"/>
                </a:solidFill>
              </a:rPr>
              <a:t>పాడుడి రక్షకుని గూర్చి రక్తముతో కొనియె నన్</a:t>
            </a:r>
          </a:p>
          <a:p>
            <a:pPr algn="l"/>
            <a:r>
              <a:rPr lang="te-IN" sz="1400" b="1" dirty="0" smtClean="0">
                <a:solidFill>
                  <a:srgbClr val="FF0000"/>
                </a:solidFill>
              </a:rPr>
              <a:t>సిల్వపై రక్షణ ముద్రించి పాప అప్పును తీర్చెను</a:t>
            </a:r>
          </a:p>
          <a:p>
            <a:pPr algn="l"/>
            <a:endParaRPr lang="te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e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తెల్పుదున్ విచిత్ర కథన్ - పాడైన నా స్థితిని</a:t>
            </a:r>
          </a:p>
          <a:p>
            <a:pPr algn="l"/>
            <a:r>
              <a:rPr lang="te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కాచి కృపా ప్రేమతోడ - నన్ను విమోచించెను</a:t>
            </a:r>
          </a:p>
          <a:p>
            <a:pPr algn="l"/>
            <a:endParaRPr lang="te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e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ప్రియ రక్షకును పాడి - జయశక్తి తెల్పుదున్</a:t>
            </a:r>
          </a:p>
          <a:p>
            <a:pPr algn="l"/>
            <a:r>
              <a:rPr lang="te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పాపమృతి పాతాళము - పై విజయమిచ్చెను</a:t>
            </a:r>
          </a:p>
          <a:p>
            <a:pPr algn="l"/>
            <a:endParaRPr lang="te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e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నా రక్షకుని పరమ పాడి - ప్రేమగూర్చి పాడుదున్</a:t>
            </a:r>
          </a:p>
          <a:p>
            <a:pPr algn="l"/>
            <a:r>
              <a:rPr lang="te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చావు నుండి జీవమునకు - తెచ్చె దైవసుతుడు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1. </a:t>
            </a:r>
            <a:r>
              <a:rPr lang="en-US" sz="1400" b="1" dirty="0" err="1" smtClean="0">
                <a:solidFill>
                  <a:schemeClr val="tx1"/>
                </a:solidFill>
              </a:rPr>
              <a:t>Rakshakuni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vichitra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preman</a:t>
            </a:r>
            <a:r>
              <a:rPr lang="en-US" sz="1400" b="1" dirty="0" smtClean="0">
                <a:solidFill>
                  <a:schemeClr val="tx1"/>
                </a:solidFill>
              </a:rPr>
              <a:t> - </a:t>
            </a:r>
            <a:r>
              <a:rPr lang="en-US" sz="1400" b="1" dirty="0" err="1" smtClean="0">
                <a:solidFill>
                  <a:schemeClr val="tx1"/>
                </a:solidFill>
              </a:rPr>
              <a:t>paduchundu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neppudun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Krura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siluvameda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mruthi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nondinan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vimochinchen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Pallavi</a:t>
            </a:r>
            <a:r>
              <a:rPr lang="en-US" sz="1400" b="1" dirty="0" smtClean="0">
                <a:solidFill>
                  <a:srgbClr val="FF0000"/>
                </a:solidFill>
              </a:rPr>
              <a:t> : 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Padudi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rakshakuni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gurchi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rakthamuto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koniyenan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silvapai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rakshana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mudrinchi</a:t>
            </a:r>
            <a:r>
              <a:rPr lang="en-US" sz="1400" b="1" dirty="0" smtClean="0">
                <a:solidFill>
                  <a:srgbClr val="FF0000"/>
                </a:solidFill>
              </a:rPr>
              <a:t> papa </a:t>
            </a:r>
            <a:r>
              <a:rPr lang="en-US" sz="1400" b="1" dirty="0" err="1" smtClean="0">
                <a:solidFill>
                  <a:srgbClr val="FF0000"/>
                </a:solidFill>
              </a:rPr>
              <a:t>appunu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teerchenu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2. </a:t>
            </a:r>
            <a:r>
              <a:rPr lang="en-US" sz="1400" b="1" dirty="0" err="1" smtClean="0">
                <a:solidFill>
                  <a:schemeClr val="tx1"/>
                </a:solidFill>
              </a:rPr>
              <a:t>Telpudun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vichitra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kadhan</a:t>
            </a:r>
            <a:r>
              <a:rPr lang="en-US" sz="1400" b="1" dirty="0" smtClean="0">
                <a:solidFill>
                  <a:schemeClr val="tx1"/>
                </a:solidFill>
              </a:rPr>
              <a:t> - </a:t>
            </a:r>
            <a:r>
              <a:rPr lang="en-US" sz="1400" b="1" dirty="0" err="1" smtClean="0">
                <a:solidFill>
                  <a:schemeClr val="tx1"/>
                </a:solidFill>
              </a:rPr>
              <a:t>paadaina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na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stitini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kaachi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krupa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premathoda</a:t>
            </a:r>
            <a:r>
              <a:rPr lang="en-US" sz="1400" b="1" dirty="0" smtClean="0">
                <a:solidFill>
                  <a:schemeClr val="tx1"/>
                </a:solidFill>
              </a:rPr>
              <a:t> - </a:t>
            </a:r>
            <a:r>
              <a:rPr lang="en-US" sz="1400" b="1" dirty="0" err="1" smtClean="0">
                <a:solidFill>
                  <a:schemeClr val="tx1"/>
                </a:solidFill>
              </a:rPr>
              <a:t>nannu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vimochinchenu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3. </a:t>
            </a:r>
            <a:r>
              <a:rPr lang="en-US" sz="1400" b="1" dirty="0" err="1" smtClean="0">
                <a:solidFill>
                  <a:schemeClr val="tx1"/>
                </a:solidFill>
              </a:rPr>
              <a:t>Priya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rakshakuni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paadi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jayasakthi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telpudun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paapamruthi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patalamu</a:t>
            </a:r>
            <a:r>
              <a:rPr lang="en-US" sz="1400" b="1" dirty="0" smtClean="0">
                <a:solidFill>
                  <a:schemeClr val="tx1"/>
                </a:solidFill>
              </a:rPr>
              <a:t> - </a:t>
            </a:r>
            <a:r>
              <a:rPr lang="en-US" sz="1400" b="1" dirty="0" err="1" smtClean="0">
                <a:solidFill>
                  <a:schemeClr val="tx1"/>
                </a:solidFill>
              </a:rPr>
              <a:t>pai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vijayamichenu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4. </a:t>
            </a:r>
            <a:r>
              <a:rPr lang="en-US" sz="1400" b="1" dirty="0" err="1" smtClean="0">
                <a:solidFill>
                  <a:schemeClr val="tx1"/>
                </a:solidFill>
              </a:rPr>
              <a:t>Naa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rakshakuni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parama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paadi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prema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goorchi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paadudhun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chavu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nundi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jeevamunaku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teche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daivasutudu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138</Words>
  <Application>Microsoft Office PowerPoint</Application>
  <PresentationFormat>On-screen Show (4:3)</PresentationFormat>
  <Paragraphs>34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Rakshakuni vichitra preman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Rakshakuni vichitra preman </dc:title>
  <dc:creator>mary</dc:creator>
  <cp:lastModifiedBy>FRONT</cp:lastModifiedBy>
  <cp:revision>15</cp:revision>
  <dcterms:created xsi:type="dcterms:W3CDTF">2021-11-06T13:50:26Z</dcterms:created>
  <dcterms:modified xsi:type="dcterms:W3CDTF">2024-06-12T14:03:28Z</dcterms:modified>
</cp:coreProperties>
</file>